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4"/>
  </p:sldMasterIdLst>
  <p:notesMasterIdLst>
    <p:notesMasterId r:id="rId38"/>
  </p:notesMasterIdLst>
  <p:handoutMasterIdLst>
    <p:handoutMasterId r:id="rId39"/>
  </p:handoutMasterIdLst>
  <p:sldIdLst>
    <p:sldId id="711" r:id="rId5"/>
    <p:sldId id="947" r:id="rId6"/>
    <p:sldId id="1025" r:id="rId7"/>
    <p:sldId id="999" r:id="rId8"/>
    <p:sldId id="1047" r:id="rId9"/>
    <p:sldId id="1048" r:id="rId10"/>
    <p:sldId id="998" r:id="rId11"/>
    <p:sldId id="1024" r:id="rId12"/>
    <p:sldId id="1001" r:id="rId13"/>
    <p:sldId id="997" r:id="rId14"/>
    <p:sldId id="1000" r:id="rId15"/>
    <p:sldId id="993" r:id="rId16"/>
    <p:sldId id="982" r:id="rId17"/>
    <p:sldId id="950" r:id="rId18"/>
    <p:sldId id="994" r:id="rId19"/>
    <p:sldId id="1003" r:id="rId20"/>
    <p:sldId id="1004" r:id="rId21"/>
    <p:sldId id="1005" r:id="rId22"/>
    <p:sldId id="1006" r:id="rId23"/>
    <p:sldId id="1007" r:id="rId24"/>
    <p:sldId id="1008" r:id="rId25"/>
    <p:sldId id="1009" r:id="rId26"/>
    <p:sldId id="1010" r:id="rId27"/>
    <p:sldId id="1014" r:id="rId28"/>
    <p:sldId id="1015" r:id="rId29"/>
    <p:sldId id="995" r:id="rId30"/>
    <p:sldId id="1016" r:id="rId31"/>
    <p:sldId id="1019" r:id="rId32"/>
    <p:sldId id="1018" r:id="rId33"/>
    <p:sldId id="1020" r:id="rId34"/>
    <p:sldId id="1021" r:id="rId35"/>
    <p:sldId id="1022" r:id="rId36"/>
    <p:sldId id="1023" r:id="rId37"/>
  </p:sldIdLst>
  <p:sldSz cx="12192000" cy="6858000"/>
  <p:notesSz cx="6858000" cy="9144000"/>
  <p:custDataLst>
    <p:tags r:id="rId40"/>
  </p:custDataLst>
  <p:defaultTextStyle>
    <a:defPPr>
      <a:defRPr lang="nl-NL"/>
    </a:defPPr>
    <a:lvl1pPr algn="l"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457200" algn="l"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914400" algn="l"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371600" algn="l"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1828800" algn="l"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286000" algn="l" defTabSz="914400" rtl="0" eaLnBrk="1" latinLnBrk="0" hangingPunct="1">
      <a:defRPr kern="1200">
        <a:solidFill>
          <a:schemeClr val="tx1"/>
        </a:solidFill>
        <a:latin typeface="Source Sans Pro" panose="020B0503030403020204" pitchFamily="34" charset="0"/>
        <a:ea typeface="+mn-ea"/>
        <a:cs typeface="Helvetica Neue" charset="0"/>
      </a:defRPr>
    </a:lvl6pPr>
    <a:lvl7pPr marL="2743200" algn="l" defTabSz="914400" rtl="0" eaLnBrk="1" latinLnBrk="0" hangingPunct="1">
      <a:defRPr kern="1200">
        <a:solidFill>
          <a:schemeClr val="tx1"/>
        </a:solidFill>
        <a:latin typeface="Source Sans Pro" panose="020B0503030403020204" pitchFamily="34" charset="0"/>
        <a:ea typeface="+mn-ea"/>
        <a:cs typeface="Helvetica Neue" charset="0"/>
      </a:defRPr>
    </a:lvl7pPr>
    <a:lvl8pPr marL="3200400" algn="l" defTabSz="914400" rtl="0" eaLnBrk="1" latinLnBrk="0" hangingPunct="1">
      <a:defRPr kern="1200">
        <a:solidFill>
          <a:schemeClr val="tx1"/>
        </a:solidFill>
        <a:latin typeface="Source Sans Pro" panose="020B0503030403020204" pitchFamily="34" charset="0"/>
        <a:ea typeface="+mn-ea"/>
        <a:cs typeface="Helvetica Neue" charset="0"/>
      </a:defRPr>
    </a:lvl8pPr>
    <a:lvl9pPr marL="3657600" algn="l" defTabSz="914400" rtl="0" eaLnBrk="1" latinLnBrk="0" hangingPunct="1">
      <a:defRPr kern="1200">
        <a:solidFill>
          <a:schemeClr val="tx1"/>
        </a:solidFill>
        <a:latin typeface="Source Sans Pro" panose="020B0503030403020204" pitchFamily="34" charset="0"/>
        <a:ea typeface="+mn-ea"/>
        <a:cs typeface="Helvetica Neue" charset="0"/>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C3B111E-BC28-031B-FF81-BDF8A2E5803E}" name="Anne Hofstra" initials="AH" userId="S::Anne@squarewise.nl::bf72e52e-eabc-4982-a6a0-5cc04f1eedc6" providerId="AD"/>
  <p188:author id="{1223E73A-54FA-C16B-881A-02AF4979A877}" name="Anne Hofstra" initials="AH" userId="S::hofstra@squarewise.com::bf72e52e-eabc-4982-a6a0-5cc04f1eedc6" providerId="AD"/>
  <p188:author id="{984328B4-B3C4-53A9-4184-53C991F8C783}" name="Erica Rasch" initials="ER" userId="S::rasch@squarewise.com::c73bd83b-b8f8-482b-b98c-3596cb3f73e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8156"/>
    <a:srgbClr val="687EB8"/>
    <a:srgbClr val="000000"/>
    <a:srgbClr val="D490B9"/>
    <a:srgbClr val="DC9297"/>
    <a:srgbClr val="B6BFA3"/>
    <a:srgbClr val="71B0D3"/>
    <a:srgbClr val="DA975D"/>
    <a:srgbClr val="7DB185"/>
    <a:srgbClr val="8A97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ags" Target="tags/tag1.xml"/><Relationship Id="rId45"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E209DD8-1EDE-0B36-D4B8-31B9F6528F4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en-GB"/>
          </a:p>
        </p:txBody>
      </p:sp>
      <p:sp>
        <p:nvSpPr>
          <p:cNvPr id="3" name="Date Placeholder 2">
            <a:extLst>
              <a:ext uri="{FF2B5EF4-FFF2-40B4-BE49-F238E27FC236}">
                <a16:creationId xmlns:a16="http://schemas.microsoft.com/office/drawing/2014/main" id="{A0F06E1B-6DE6-0F9C-1B3C-C2B727F766D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A6E32C08-23BE-4B2C-99DF-EFA2A7C7F87E}" type="datetimeFigureOut">
              <a:rPr lang="en-GB"/>
              <a:pPr>
                <a:defRPr/>
              </a:pPr>
              <a:t>10/09/2024</a:t>
            </a:fld>
            <a:endParaRPr lang="en-GB"/>
          </a:p>
        </p:txBody>
      </p:sp>
      <p:sp>
        <p:nvSpPr>
          <p:cNvPr id="4" name="Footer Placeholder 3">
            <a:extLst>
              <a:ext uri="{FF2B5EF4-FFF2-40B4-BE49-F238E27FC236}">
                <a16:creationId xmlns:a16="http://schemas.microsoft.com/office/drawing/2014/main" id="{7CBC75D7-8116-9125-9BFC-7B7925ACD34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en-GB"/>
          </a:p>
        </p:txBody>
      </p:sp>
      <p:sp>
        <p:nvSpPr>
          <p:cNvPr id="5" name="Slide Number Placeholder 4">
            <a:extLst>
              <a:ext uri="{FF2B5EF4-FFF2-40B4-BE49-F238E27FC236}">
                <a16:creationId xmlns:a16="http://schemas.microsoft.com/office/drawing/2014/main" id="{9E82BEA3-A4DA-2879-D9F4-DCC300B432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cs typeface="+mn-cs"/>
              </a:defRPr>
            </a:lvl1pPr>
          </a:lstStyle>
          <a:p>
            <a:pPr>
              <a:defRPr/>
            </a:pPr>
            <a:fld id="{BEEA1B81-154B-4762-B966-AFB291EACDAC}" type="slidenum">
              <a:rPr lang="en-GB"/>
              <a:pPr>
                <a:defRPr/>
              </a:pPr>
              <a:t>‹nr.›</a:t>
            </a:fld>
            <a:endParaRPr lang="en-GB"/>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BF4C11E7-A0A6-FA5E-B6CA-44FC2833327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cs typeface="+mn-cs"/>
              </a:defRPr>
            </a:lvl1pPr>
          </a:lstStyle>
          <a:p>
            <a:pPr>
              <a:defRPr/>
            </a:pPr>
            <a:endParaRPr lang="nl-NL"/>
          </a:p>
        </p:txBody>
      </p:sp>
      <p:sp>
        <p:nvSpPr>
          <p:cNvPr id="3" name="Tijdelijke aanduiding voor datum 2">
            <a:extLst>
              <a:ext uri="{FF2B5EF4-FFF2-40B4-BE49-F238E27FC236}">
                <a16:creationId xmlns:a16="http://schemas.microsoft.com/office/drawing/2014/main" id="{65F22AA3-4A1E-5790-C3AF-8CB13A49A827}"/>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cs typeface="+mn-cs"/>
              </a:defRPr>
            </a:lvl1pPr>
          </a:lstStyle>
          <a:p>
            <a:pPr>
              <a:defRPr/>
            </a:pPr>
            <a:fld id="{B4C3E364-39A3-4DA9-A6FE-3456C029E5B2}" type="datetimeFigureOut">
              <a:rPr lang="nl-NL"/>
              <a:pPr>
                <a:defRPr/>
              </a:pPr>
              <a:t>10-9-2024</a:t>
            </a:fld>
            <a:endParaRPr lang="nl-NL"/>
          </a:p>
        </p:txBody>
      </p:sp>
      <p:sp>
        <p:nvSpPr>
          <p:cNvPr id="4" name="Tijdelijke aanduiding voor dia-afbeelding 3">
            <a:extLst>
              <a:ext uri="{FF2B5EF4-FFF2-40B4-BE49-F238E27FC236}">
                <a16:creationId xmlns:a16="http://schemas.microsoft.com/office/drawing/2014/main" id="{4337AC8F-2B62-909A-A51A-3D268B2A929D}"/>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nl-NL" noProof="0"/>
          </a:p>
        </p:txBody>
      </p:sp>
      <p:sp>
        <p:nvSpPr>
          <p:cNvPr id="5" name="Tijdelijke aanduiding voor notities 4">
            <a:extLst>
              <a:ext uri="{FF2B5EF4-FFF2-40B4-BE49-F238E27FC236}">
                <a16:creationId xmlns:a16="http://schemas.microsoft.com/office/drawing/2014/main" id="{2C7AEE62-E49A-3A1C-7AAF-37EC0D48B5D5}"/>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noProof="0"/>
              <a:t>Klikken om de tekststijl van het model te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6" name="Tijdelijke aanduiding voor voettekst 5">
            <a:extLst>
              <a:ext uri="{FF2B5EF4-FFF2-40B4-BE49-F238E27FC236}">
                <a16:creationId xmlns:a16="http://schemas.microsoft.com/office/drawing/2014/main" id="{0861ECF7-0773-7677-3803-9D18F29944FB}"/>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cs typeface="+mn-cs"/>
              </a:defRPr>
            </a:lvl1pPr>
          </a:lstStyle>
          <a:p>
            <a:pPr>
              <a:defRPr/>
            </a:pPr>
            <a:endParaRPr lang="nl-NL"/>
          </a:p>
        </p:txBody>
      </p:sp>
      <p:sp>
        <p:nvSpPr>
          <p:cNvPr id="7" name="Tijdelijke aanduiding voor dianummer 6">
            <a:extLst>
              <a:ext uri="{FF2B5EF4-FFF2-40B4-BE49-F238E27FC236}">
                <a16:creationId xmlns:a16="http://schemas.microsoft.com/office/drawing/2014/main" id="{6BE2F2C6-6F40-C0A9-B7A6-A7B091F40ADB}"/>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cs typeface="+mn-cs"/>
              </a:defRPr>
            </a:lvl1pPr>
          </a:lstStyle>
          <a:p>
            <a:pPr>
              <a:defRPr/>
            </a:pPr>
            <a:fld id="{E1BA7315-E4AB-4405-AF89-0AFFC0C557EA}" type="slidenum">
              <a:rPr lang="nl-NL"/>
              <a:pPr>
                <a:defRPr/>
              </a:pPr>
              <a:t>‹nr.›</a:t>
            </a:fld>
            <a:endParaRPr lang="nl-N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C99E4E-9542-E27F-79A3-CF82B5DDCED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9FE21D1-DEEB-4861-0F16-F0FE6FEA293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9F117F6-82AE-4320-019C-218EC1E5F0AE}"/>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B50C62D8-6164-7571-D9A7-A8B64EC7932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BA7315-E4AB-4405-AF89-0AFFC0C557EA}" type="slidenum">
              <a:rPr kumimoji="0" lang="nl-NL"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nl-NL"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7204792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A3DF9-82B6-599A-E14B-F7F08036B8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A458CC-0FE1-CA04-06D9-B3B950DE1C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69F9F21-6B96-464A-22E7-556CEBFC5786}"/>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nl-NL" i="1"/>
          </a:p>
        </p:txBody>
      </p:sp>
      <p:sp>
        <p:nvSpPr>
          <p:cNvPr id="4" name="Tijdelijke aanduiding voor dianummer 3">
            <a:extLst>
              <a:ext uri="{FF2B5EF4-FFF2-40B4-BE49-F238E27FC236}">
                <a16:creationId xmlns:a16="http://schemas.microsoft.com/office/drawing/2014/main" id="{6A3A171C-B906-B063-0997-174C773DDB72}"/>
              </a:ext>
            </a:extLst>
          </p:cNvPr>
          <p:cNvSpPr>
            <a:spLocks noGrp="1"/>
          </p:cNvSpPr>
          <p:nvPr>
            <p:ph type="sldNum" sz="quarter" idx="5"/>
          </p:nvPr>
        </p:nvSpPr>
        <p:spPr/>
        <p:txBody>
          <a:bodyPr/>
          <a:lstStyle/>
          <a:p>
            <a:pPr>
              <a:defRPr/>
            </a:pPr>
            <a:fld id="{E1BA7315-E4AB-4405-AF89-0AFFC0C557EA}" type="slidenum">
              <a:rPr lang="nl-NL" smtClean="0"/>
              <a:pPr>
                <a:defRPr/>
              </a:pPr>
              <a:t>15</a:t>
            </a:fld>
            <a:endParaRPr lang="nl-NL"/>
          </a:p>
        </p:txBody>
      </p:sp>
    </p:spTree>
    <p:extLst>
      <p:ext uri="{BB962C8B-B14F-4D97-AF65-F5344CB8AC3E}">
        <p14:creationId xmlns:p14="http://schemas.microsoft.com/office/powerpoint/2010/main" val="1175728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02158-9F75-8904-A42F-0F471EA8831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E3BC75B-ED5A-DBFC-EA15-14811D173AA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CD3F5B5-D3EE-C300-3E02-EBC879E9577A}"/>
              </a:ext>
            </a:extLst>
          </p:cNvPr>
          <p:cNvSpPr>
            <a:spLocks noGrp="1"/>
          </p:cNvSpPr>
          <p:nvPr>
            <p:ph type="body" idx="1"/>
          </p:nvPr>
        </p:nvSpPr>
        <p:spPr/>
        <p:txBody>
          <a:bodyPr/>
          <a:lstStyle/>
          <a:p>
            <a:endParaRPr lang="nl-NL" b="0" u="none"/>
          </a:p>
        </p:txBody>
      </p:sp>
      <p:sp>
        <p:nvSpPr>
          <p:cNvPr id="4" name="Tijdelijke aanduiding voor dianummer 3">
            <a:extLst>
              <a:ext uri="{FF2B5EF4-FFF2-40B4-BE49-F238E27FC236}">
                <a16:creationId xmlns:a16="http://schemas.microsoft.com/office/drawing/2014/main" id="{B4F74D86-EE4E-288C-0C09-4AE09EEB200E}"/>
              </a:ext>
            </a:extLst>
          </p:cNvPr>
          <p:cNvSpPr>
            <a:spLocks noGrp="1"/>
          </p:cNvSpPr>
          <p:nvPr>
            <p:ph type="sldNum" sz="quarter" idx="5"/>
          </p:nvPr>
        </p:nvSpPr>
        <p:spPr/>
        <p:txBody>
          <a:bodyPr/>
          <a:lstStyle/>
          <a:p>
            <a:pPr>
              <a:defRPr/>
            </a:pPr>
            <a:fld id="{E1BA7315-E4AB-4405-AF89-0AFFC0C557EA}" type="slidenum">
              <a:rPr lang="nl-NL" smtClean="0"/>
              <a:pPr>
                <a:defRPr/>
              </a:pPr>
              <a:t>16</a:t>
            </a:fld>
            <a:endParaRPr lang="nl-NL"/>
          </a:p>
        </p:txBody>
      </p:sp>
    </p:spTree>
    <p:extLst>
      <p:ext uri="{BB962C8B-B14F-4D97-AF65-F5344CB8AC3E}">
        <p14:creationId xmlns:p14="http://schemas.microsoft.com/office/powerpoint/2010/main" val="3627624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02158-9F75-8904-A42F-0F471EA8831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E3BC75B-ED5A-DBFC-EA15-14811D173AA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CD3F5B5-D3EE-C300-3E02-EBC879E9577A}"/>
              </a:ext>
            </a:extLst>
          </p:cNvPr>
          <p:cNvSpPr>
            <a:spLocks noGrp="1"/>
          </p:cNvSpPr>
          <p:nvPr>
            <p:ph type="body" idx="1"/>
          </p:nvPr>
        </p:nvSpPr>
        <p:spPr/>
        <p:txBody>
          <a:bodyPr/>
          <a:lstStyle/>
          <a:p>
            <a:endParaRPr lang="nl-NL" b="0" u="none"/>
          </a:p>
        </p:txBody>
      </p:sp>
      <p:sp>
        <p:nvSpPr>
          <p:cNvPr id="4" name="Tijdelijke aanduiding voor dianummer 3">
            <a:extLst>
              <a:ext uri="{FF2B5EF4-FFF2-40B4-BE49-F238E27FC236}">
                <a16:creationId xmlns:a16="http://schemas.microsoft.com/office/drawing/2014/main" id="{B4F74D86-EE4E-288C-0C09-4AE09EEB200E}"/>
              </a:ext>
            </a:extLst>
          </p:cNvPr>
          <p:cNvSpPr>
            <a:spLocks noGrp="1"/>
          </p:cNvSpPr>
          <p:nvPr>
            <p:ph type="sldNum" sz="quarter" idx="5"/>
          </p:nvPr>
        </p:nvSpPr>
        <p:spPr/>
        <p:txBody>
          <a:bodyPr/>
          <a:lstStyle/>
          <a:p>
            <a:pPr>
              <a:defRPr/>
            </a:pPr>
            <a:fld id="{E1BA7315-E4AB-4405-AF89-0AFFC0C557EA}" type="slidenum">
              <a:rPr lang="nl-NL" smtClean="0"/>
              <a:pPr>
                <a:defRPr/>
              </a:pPr>
              <a:t>17</a:t>
            </a:fld>
            <a:endParaRPr lang="nl-NL"/>
          </a:p>
        </p:txBody>
      </p:sp>
    </p:spTree>
    <p:extLst>
      <p:ext uri="{BB962C8B-B14F-4D97-AF65-F5344CB8AC3E}">
        <p14:creationId xmlns:p14="http://schemas.microsoft.com/office/powerpoint/2010/main" val="22894215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02158-9F75-8904-A42F-0F471EA8831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E3BC75B-ED5A-DBFC-EA15-14811D173AA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CD3F5B5-D3EE-C300-3E02-EBC879E9577A}"/>
              </a:ext>
            </a:extLst>
          </p:cNvPr>
          <p:cNvSpPr>
            <a:spLocks noGrp="1"/>
          </p:cNvSpPr>
          <p:nvPr>
            <p:ph type="body" idx="1"/>
          </p:nvPr>
        </p:nvSpPr>
        <p:spPr/>
        <p:txBody>
          <a:bodyPr/>
          <a:lstStyle/>
          <a:p>
            <a:endParaRPr lang="nl-NL" b="0" u="none"/>
          </a:p>
        </p:txBody>
      </p:sp>
      <p:sp>
        <p:nvSpPr>
          <p:cNvPr id="4" name="Tijdelijke aanduiding voor dianummer 3">
            <a:extLst>
              <a:ext uri="{FF2B5EF4-FFF2-40B4-BE49-F238E27FC236}">
                <a16:creationId xmlns:a16="http://schemas.microsoft.com/office/drawing/2014/main" id="{B4F74D86-EE4E-288C-0C09-4AE09EEB200E}"/>
              </a:ext>
            </a:extLst>
          </p:cNvPr>
          <p:cNvSpPr>
            <a:spLocks noGrp="1"/>
          </p:cNvSpPr>
          <p:nvPr>
            <p:ph type="sldNum" sz="quarter" idx="5"/>
          </p:nvPr>
        </p:nvSpPr>
        <p:spPr/>
        <p:txBody>
          <a:bodyPr/>
          <a:lstStyle/>
          <a:p>
            <a:pPr>
              <a:defRPr/>
            </a:pPr>
            <a:fld id="{E1BA7315-E4AB-4405-AF89-0AFFC0C557EA}" type="slidenum">
              <a:rPr lang="nl-NL" smtClean="0"/>
              <a:pPr>
                <a:defRPr/>
              </a:pPr>
              <a:t>18</a:t>
            </a:fld>
            <a:endParaRPr lang="nl-NL"/>
          </a:p>
        </p:txBody>
      </p:sp>
    </p:spTree>
    <p:extLst>
      <p:ext uri="{BB962C8B-B14F-4D97-AF65-F5344CB8AC3E}">
        <p14:creationId xmlns:p14="http://schemas.microsoft.com/office/powerpoint/2010/main" val="18389151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02158-9F75-8904-A42F-0F471EA8831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E3BC75B-ED5A-DBFC-EA15-14811D173AA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CD3F5B5-D3EE-C300-3E02-EBC879E9577A}"/>
              </a:ext>
            </a:extLst>
          </p:cNvPr>
          <p:cNvSpPr>
            <a:spLocks noGrp="1"/>
          </p:cNvSpPr>
          <p:nvPr>
            <p:ph type="body" idx="1"/>
          </p:nvPr>
        </p:nvSpPr>
        <p:spPr/>
        <p:txBody>
          <a:bodyPr/>
          <a:lstStyle/>
          <a:p>
            <a:endParaRPr lang="nl-NL" b="0" u="none"/>
          </a:p>
        </p:txBody>
      </p:sp>
      <p:sp>
        <p:nvSpPr>
          <p:cNvPr id="4" name="Tijdelijke aanduiding voor dianummer 3">
            <a:extLst>
              <a:ext uri="{FF2B5EF4-FFF2-40B4-BE49-F238E27FC236}">
                <a16:creationId xmlns:a16="http://schemas.microsoft.com/office/drawing/2014/main" id="{B4F74D86-EE4E-288C-0C09-4AE09EEB200E}"/>
              </a:ext>
            </a:extLst>
          </p:cNvPr>
          <p:cNvSpPr>
            <a:spLocks noGrp="1"/>
          </p:cNvSpPr>
          <p:nvPr>
            <p:ph type="sldNum" sz="quarter" idx="5"/>
          </p:nvPr>
        </p:nvSpPr>
        <p:spPr/>
        <p:txBody>
          <a:bodyPr/>
          <a:lstStyle/>
          <a:p>
            <a:pPr>
              <a:defRPr/>
            </a:pPr>
            <a:fld id="{E1BA7315-E4AB-4405-AF89-0AFFC0C557EA}" type="slidenum">
              <a:rPr lang="nl-NL" smtClean="0"/>
              <a:pPr>
                <a:defRPr/>
              </a:pPr>
              <a:t>19</a:t>
            </a:fld>
            <a:endParaRPr lang="nl-NL"/>
          </a:p>
        </p:txBody>
      </p:sp>
    </p:spTree>
    <p:extLst>
      <p:ext uri="{BB962C8B-B14F-4D97-AF65-F5344CB8AC3E}">
        <p14:creationId xmlns:p14="http://schemas.microsoft.com/office/powerpoint/2010/main" val="2173230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02158-9F75-8904-A42F-0F471EA8831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E3BC75B-ED5A-DBFC-EA15-14811D173AA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CD3F5B5-D3EE-C300-3E02-EBC879E9577A}"/>
              </a:ext>
            </a:extLst>
          </p:cNvPr>
          <p:cNvSpPr>
            <a:spLocks noGrp="1"/>
          </p:cNvSpPr>
          <p:nvPr>
            <p:ph type="body" idx="1"/>
          </p:nvPr>
        </p:nvSpPr>
        <p:spPr/>
        <p:txBody>
          <a:bodyPr/>
          <a:lstStyle/>
          <a:p>
            <a:endParaRPr lang="nl-NL" b="0" u="none"/>
          </a:p>
        </p:txBody>
      </p:sp>
      <p:sp>
        <p:nvSpPr>
          <p:cNvPr id="4" name="Tijdelijke aanduiding voor dianummer 3">
            <a:extLst>
              <a:ext uri="{FF2B5EF4-FFF2-40B4-BE49-F238E27FC236}">
                <a16:creationId xmlns:a16="http://schemas.microsoft.com/office/drawing/2014/main" id="{B4F74D86-EE4E-288C-0C09-4AE09EEB200E}"/>
              </a:ext>
            </a:extLst>
          </p:cNvPr>
          <p:cNvSpPr>
            <a:spLocks noGrp="1"/>
          </p:cNvSpPr>
          <p:nvPr>
            <p:ph type="sldNum" sz="quarter" idx="5"/>
          </p:nvPr>
        </p:nvSpPr>
        <p:spPr/>
        <p:txBody>
          <a:bodyPr/>
          <a:lstStyle/>
          <a:p>
            <a:pPr>
              <a:defRPr/>
            </a:pPr>
            <a:fld id="{E1BA7315-E4AB-4405-AF89-0AFFC0C557EA}" type="slidenum">
              <a:rPr lang="nl-NL" smtClean="0"/>
              <a:pPr>
                <a:defRPr/>
              </a:pPr>
              <a:t>20</a:t>
            </a:fld>
            <a:endParaRPr lang="nl-NL"/>
          </a:p>
        </p:txBody>
      </p:sp>
    </p:spTree>
    <p:extLst>
      <p:ext uri="{BB962C8B-B14F-4D97-AF65-F5344CB8AC3E}">
        <p14:creationId xmlns:p14="http://schemas.microsoft.com/office/powerpoint/2010/main" val="1777628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02158-9F75-8904-A42F-0F471EA8831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E3BC75B-ED5A-DBFC-EA15-14811D173AA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CD3F5B5-D3EE-C300-3E02-EBC879E9577A}"/>
              </a:ext>
            </a:extLst>
          </p:cNvPr>
          <p:cNvSpPr>
            <a:spLocks noGrp="1"/>
          </p:cNvSpPr>
          <p:nvPr>
            <p:ph type="body" idx="1"/>
          </p:nvPr>
        </p:nvSpPr>
        <p:spPr/>
        <p:txBody>
          <a:bodyPr/>
          <a:lstStyle/>
          <a:p>
            <a:endParaRPr lang="nl-NL" b="0" u="none"/>
          </a:p>
        </p:txBody>
      </p:sp>
      <p:sp>
        <p:nvSpPr>
          <p:cNvPr id="4" name="Tijdelijke aanduiding voor dianummer 3">
            <a:extLst>
              <a:ext uri="{FF2B5EF4-FFF2-40B4-BE49-F238E27FC236}">
                <a16:creationId xmlns:a16="http://schemas.microsoft.com/office/drawing/2014/main" id="{B4F74D86-EE4E-288C-0C09-4AE09EEB200E}"/>
              </a:ext>
            </a:extLst>
          </p:cNvPr>
          <p:cNvSpPr>
            <a:spLocks noGrp="1"/>
          </p:cNvSpPr>
          <p:nvPr>
            <p:ph type="sldNum" sz="quarter" idx="5"/>
          </p:nvPr>
        </p:nvSpPr>
        <p:spPr/>
        <p:txBody>
          <a:bodyPr/>
          <a:lstStyle/>
          <a:p>
            <a:pPr>
              <a:defRPr/>
            </a:pPr>
            <a:fld id="{E1BA7315-E4AB-4405-AF89-0AFFC0C557EA}" type="slidenum">
              <a:rPr lang="nl-NL" smtClean="0"/>
              <a:pPr>
                <a:defRPr/>
              </a:pPr>
              <a:t>21</a:t>
            </a:fld>
            <a:endParaRPr lang="nl-NL"/>
          </a:p>
        </p:txBody>
      </p:sp>
    </p:spTree>
    <p:extLst>
      <p:ext uri="{BB962C8B-B14F-4D97-AF65-F5344CB8AC3E}">
        <p14:creationId xmlns:p14="http://schemas.microsoft.com/office/powerpoint/2010/main" val="1696311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02158-9F75-8904-A42F-0F471EA8831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E3BC75B-ED5A-DBFC-EA15-14811D173AA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CD3F5B5-D3EE-C300-3E02-EBC879E9577A}"/>
              </a:ext>
            </a:extLst>
          </p:cNvPr>
          <p:cNvSpPr>
            <a:spLocks noGrp="1"/>
          </p:cNvSpPr>
          <p:nvPr>
            <p:ph type="body" idx="1"/>
          </p:nvPr>
        </p:nvSpPr>
        <p:spPr/>
        <p:txBody>
          <a:bodyPr/>
          <a:lstStyle/>
          <a:p>
            <a:endParaRPr lang="nl-NL" b="0" u="none"/>
          </a:p>
        </p:txBody>
      </p:sp>
      <p:sp>
        <p:nvSpPr>
          <p:cNvPr id="4" name="Tijdelijke aanduiding voor dianummer 3">
            <a:extLst>
              <a:ext uri="{FF2B5EF4-FFF2-40B4-BE49-F238E27FC236}">
                <a16:creationId xmlns:a16="http://schemas.microsoft.com/office/drawing/2014/main" id="{B4F74D86-EE4E-288C-0C09-4AE09EEB200E}"/>
              </a:ext>
            </a:extLst>
          </p:cNvPr>
          <p:cNvSpPr>
            <a:spLocks noGrp="1"/>
          </p:cNvSpPr>
          <p:nvPr>
            <p:ph type="sldNum" sz="quarter" idx="5"/>
          </p:nvPr>
        </p:nvSpPr>
        <p:spPr/>
        <p:txBody>
          <a:bodyPr/>
          <a:lstStyle/>
          <a:p>
            <a:pPr>
              <a:defRPr/>
            </a:pPr>
            <a:fld id="{E1BA7315-E4AB-4405-AF89-0AFFC0C557EA}" type="slidenum">
              <a:rPr lang="nl-NL" smtClean="0"/>
              <a:pPr>
                <a:defRPr/>
              </a:pPr>
              <a:t>22</a:t>
            </a:fld>
            <a:endParaRPr lang="nl-NL"/>
          </a:p>
        </p:txBody>
      </p:sp>
    </p:spTree>
    <p:extLst>
      <p:ext uri="{BB962C8B-B14F-4D97-AF65-F5344CB8AC3E}">
        <p14:creationId xmlns:p14="http://schemas.microsoft.com/office/powerpoint/2010/main" val="19113389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202158-9F75-8904-A42F-0F471EA8831A}"/>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BE3BC75B-ED5A-DBFC-EA15-14811D173AA6}"/>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2CD3F5B5-D3EE-C300-3E02-EBC879E9577A}"/>
              </a:ext>
            </a:extLst>
          </p:cNvPr>
          <p:cNvSpPr>
            <a:spLocks noGrp="1"/>
          </p:cNvSpPr>
          <p:nvPr>
            <p:ph type="body" idx="1"/>
          </p:nvPr>
        </p:nvSpPr>
        <p:spPr/>
        <p:txBody>
          <a:bodyPr/>
          <a:lstStyle/>
          <a:p>
            <a:endParaRPr lang="nl-NL" b="0" u="none"/>
          </a:p>
        </p:txBody>
      </p:sp>
      <p:sp>
        <p:nvSpPr>
          <p:cNvPr id="4" name="Tijdelijke aanduiding voor dianummer 3">
            <a:extLst>
              <a:ext uri="{FF2B5EF4-FFF2-40B4-BE49-F238E27FC236}">
                <a16:creationId xmlns:a16="http://schemas.microsoft.com/office/drawing/2014/main" id="{B4F74D86-EE4E-288C-0C09-4AE09EEB200E}"/>
              </a:ext>
            </a:extLst>
          </p:cNvPr>
          <p:cNvSpPr>
            <a:spLocks noGrp="1"/>
          </p:cNvSpPr>
          <p:nvPr>
            <p:ph type="sldNum" sz="quarter" idx="5"/>
          </p:nvPr>
        </p:nvSpPr>
        <p:spPr/>
        <p:txBody>
          <a:bodyPr/>
          <a:lstStyle/>
          <a:p>
            <a:pPr>
              <a:defRPr/>
            </a:pPr>
            <a:fld id="{E1BA7315-E4AB-4405-AF89-0AFFC0C557EA}" type="slidenum">
              <a:rPr lang="nl-NL" smtClean="0"/>
              <a:pPr>
                <a:defRPr/>
              </a:pPr>
              <a:t>23</a:t>
            </a:fld>
            <a:endParaRPr lang="nl-NL"/>
          </a:p>
        </p:txBody>
      </p:sp>
    </p:spTree>
    <p:extLst>
      <p:ext uri="{BB962C8B-B14F-4D97-AF65-F5344CB8AC3E}">
        <p14:creationId xmlns:p14="http://schemas.microsoft.com/office/powerpoint/2010/main" val="2921864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A3DF9-82B6-599A-E14B-F7F08036B8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A458CC-0FE1-CA04-06D9-B3B950DE1C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69F9F21-6B96-464A-22E7-556CEBFC5786}"/>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nl-NL" i="1"/>
          </a:p>
        </p:txBody>
      </p:sp>
      <p:sp>
        <p:nvSpPr>
          <p:cNvPr id="4" name="Tijdelijke aanduiding voor dianummer 3">
            <a:extLst>
              <a:ext uri="{FF2B5EF4-FFF2-40B4-BE49-F238E27FC236}">
                <a16:creationId xmlns:a16="http://schemas.microsoft.com/office/drawing/2014/main" id="{6A3A171C-B906-B063-0997-174C773DDB72}"/>
              </a:ext>
            </a:extLst>
          </p:cNvPr>
          <p:cNvSpPr>
            <a:spLocks noGrp="1"/>
          </p:cNvSpPr>
          <p:nvPr>
            <p:ph type="sldNum" sz="quarter" idx="5"/>
          </p:nvPr>
        </p:nvSpPr>
        <p:spPr/>
        <p:txBody>
          <a:bodyPr/>
          <a:lstStyle/>
          <a:p>
            <a:pPr>
              <a:defRPr/>
            </a:pPr>
            <a:fld id="{E1BA7315-E4AB-4405-AF89-0AFFC0C557EA}" type="slidenum">
              <a:rPr lang="nl-NL" smtClean="0"/>
              <a:pPr>
                <a:defRPr/>
              </a:pPr>
              <a:t>24</a:t>
            </a:fld>
            <a:endParaRPr lang="nl-NL"/>
          </a:p>
        </p:txBody>
      </p:sp>
    </p:spTree>
    <p:extLst>
      <p:ext uri="{BB962C8B-B14F-4D97-AF65-F5344CB8AC3E}">
        <p14:creationId xmlns:p14="http://schemas.microsoft.com/office/powerpoint/2010/main" val="1236145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457CD6-915A-8B97-C196-118D6801867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1D16381-48C1-76E7-76A7-87FD1550C9B4}"/>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4DE8BB64-E696-C4FB-1F9D-8A0F1ECE7C92}"/>
              </a:ext>
            </a:extLst>
          </p:cNvPr>
          <p:cNvSpPr>
            <a:spLocks noGrp="1"/>
          </p:cNvSpPr>
          <p:nvPr>
            <p:ph type="body" idx="1"/>
          </p:nvPr>
        </p:nvSpPr>
        <p:spPr/>
        <p:txBody>
          <a:bodyPr/>
          <a:lstStyle/>
          <a:p>
            <a:endParaRPr lang="nl-NL"/>
          </a:p>
        </p:txBody>
      </p:sp>
      <p:sp>
        <p:nvSpPr>
          <p:cNvPr id="4" name="Tijdelijke aanduiding voor dianummer 3">
            <a:extLst>
              <a:ext uri="{FF2B5EF4-FFF2-40B4-BE49-F238E27FC236}">
                <a16:creationId xmlns:a16="http://schemas.microsoft.com/office/drawing/2014/main" id="{8EE93AC9-B968-509F-66D4-29858F2DA113}"/>
              </a:ext>
            </a:extLst>
          </p:cNvPr>
          <p:cNvSpPr>
            <a:spLocks noGrp="1"/>
          </p:cNvSpPr>
          <p:nvPr>
            <p:ph type="sldNum" sz="quarter" idx="5"/>
          </p:nvPr>
        </p:nvSpPr>
        <p:spPr/>
        <p:txBody>
          <a:bodyPr/>
          <a:lstStyle/>
          <a:p>
            <a:pPr>
              <a:defRPr/>
            </a:pPr>
            <a:fld id="{E1BA7315-E4AB-4405-AF89-0AFFC0C557EA}" type="slidenum">
              <a:rPr lang="nl-NL" smtClean="0"/>
              <a:pPr>
                <a:defRPr/>
              </a:pPr>
              <a:t>4</a:t>
            </a:fld>
            <a:endParaRPr lang="nl-NL"/>
          </a:p>
        </p:txBody>
      </p:sp>
    </p:spTree>
    <p:extLst>
      <p:ext uri="{BB962C8B-B14F-4D97-AF65-F5344CB8AC3E}">
        <p14:creationId xmlns:p14="http://schemas.microsoft.com/office/powerpoint/2010/main" val="40524976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A3DF9-82B6-599A-E14B-F7F08036B8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A458CC-0FE1-CA04-06D9-B3B950DE1C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69F9F21-6B96-464A-22E7-556CEBFC5786}"/>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nl-NL" i="1"/>
          </a:p>
        </p:txBody>
      </p:sp>
      <p:sp>
        <p:nvSpPr>
          <p:cNvPr id="4" name="Tijdelijke aanduiding voor dianummer 3">
            <a:extLst>
              <a:ext uri="{FF2B5EF4-FFF2-40B4-BE49-F238E27FC236}">
                <a16:creationId xmlns:a16="http://schemas.microsoft.com/office/drawing/2014/main" id="{6A3A171C-B906-B063-0997-174C773DDB72}"/>
              </a:ext>
            </a:extLst>
          </p:cNvPr>
          <p:cNvSpPr>
            <a:spLocks noGrp="1"/>
          </p:cNvSpPr>
          <p:nvPr>
            <p:ph type="sldNum" sz="quarter" idx="5"/>
          </p:nvPr>
        </p:nvSpPr>
        <p:spPr/>
        <p:txBody>
          <a:bodyPr/>
          <a:lstStyle/>
          <a:p>
            <a:pPr>
              <a:defRPr/>
            </a:pPr>
            <a:fld id="{E1BA7315-E4AB-4405-AF89-0AFFC0C557EA}" type="slidenum">
              <a:rPr lang="nl-NL" smtClean="0"/>
              <a:pPr>
                <a:defRPr/>
              </a:pPr>
              <a:t>25</a:t>
            </a:fld>
            <a:endParaRPr lang="nl-NL"/>
          </a:p>
        </p:txBody>
      </p:sp>
    </p:spTree>
    <p:extLst>
      <p:ext uri="{BB962C8B-B14F-4D97-AF65-F5344CB8AC3E}">
        <p14:creationId xmlns:p14="http://schemas.microsoft.com/office/powerpoint/2010/main" val="33800018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A3DF9-82B6-599A-E14B-F7F08036B8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A458CC-0FE1-CA04-06D9-B3B950DE1C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69F9F21-6B96-464A-22E7-556CEBFC5786}"/>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nl-NL" i="1"/>
          </a:p>
        </p:txBody>
      </p:sp>
      <p:sp>
        <p:nvSpPr>
          <p:cNvPr id="4" name="Tijdelijke aanduiding voor dianummer 3">
            <a:extLst>
              <a:ext uri="{FF2B5EF4-FFF2-40B4-BE49-F238E27FC236}">
                <a16:creationId xmlns:a16="http://schemas.microsoft.com/office/drawing/2014/main" id="{6A3A171C-B906-B063-0997-174C773DDB72}"/>
              </a:ext>
            </a:extLst>
          </p:cNvPr>
          <p:cNvSpPr>
            <a:spLocks noGrp="1"/>
          </p:cNvSpPr>
          <p:nvPr>
            <p:ph type="sldNum" sz="quarter" idx="5"/>
          </p:nvPr>
        </p:nvSpPr>
        <p:spPr/>
        <p:txBody>
          <a:bodyPr/>
          <a:lstStyle/>
          <a:p>
            <a:pPr>
              <a:defRPr/>
            </a:pPr>
            <a:fld id="{E1BA7315-E4AB-4405-AF89-0AFFC0C557EA}" type="slidenum">
              <a:rPr lang="nl-NL" smtClean="0"/>
              <a:pPr>
                <a:defRPr/>
              </a:pPr>
              <a:t>27</a:t>
            </a:fld>
            <a:endParaRPr lang="nl-NL"/>
          </a:p>
        </p:txBody>
      </p:sp>
    </p:spTree>
    <p:extLst>
      <p:ext uri="{BB962C8B-B14F-4D97-AF65-F5344CB8AC3E}">
        <p14:creationId xmlns:p14="http://schemas.microsoft.com/office/powerpoint/2010/main" val="1066897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A3DF9-82B6-599A-E14B-F7F08036B8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A458CC-0FE1-CA04-06D9-B3B950DE1C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69F9F21-6B96-464A-22E7-556CEBFC5786}"/>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nl-NL" i="1"/>
          </a:p>
        </p:txBody>
      </p:sp>
      <p:sp>
        <p:nvSpPr>
          <p:cNvPr id="4" name="Tijdelijke aanduiding voor dianummer 3">
            <a:extLst>
              <a:ext uri="{FF2B5EF4-FFF2-40B4-BE49-F238E27FC236}">
                <a16:creationId xmlns:a16="http://schemas.microsoft.com/office/drawing/2014/main" id="{6A3A171C-B906-B063-0997-174C773DDB72}"/>
              </a:ext>
            </a:extLst>
          </p:cNvPr>
          <p:cNvSpPr>
            <a:spLocks noGrp="1"/>
          </p:cNvSpPr>
          <p:nvPr>
            <p:ph type="sldNum" sz="quarter" idx="5"/>
          </p:nvPr>
        </p:nvSpPr>
        <p:spPr/>
        <p:txBody>
          <a:bodyPr/>
          <a:lstStyle/>
          <a:p>
            <a:pPr>
              <a:defRPr/>
            </a:pPr>
            <a:fld id="{E1BA7315-E4AB-4405-AF89-0AFFC0C557EA}" type="slidenum">
              <a:rPr lang="nl-NL" smtClean="0"/>
              <a:pPr>
                <a:defRPr/>
              </a:pPr>
              <a:t>28</a:t>
            </a:fld>
            <a:endParaRPr lang="nl-NL"/>
          </a:p>
        </p:txBody>
      </p:sp>
    </p:spTree>
    <p:extLst>
      <p:ext uri="{BB962C8B-B14F-4D97-AF65-F5344CB8AC3E}">
        <p14:creationId xmlns:p14="http://schemas.microsoft.com/office/powerpoint/2010/main" val="6424132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A3DF9-82B6-599A-E14B-F7F08036B8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A458CC-0FE1-CA04-06D9-B3B950DE1C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69F9F21-6B96-464A-22E7-556CEBFC5786}"/>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nl-NL" i="1"/>
          </a:p>
        </p:txBody>
      </p:sp>
      <p:sp>
        <p:nvSpPr>
          <p:cNvPr id="4" name="Tijdelijke aanduiding voor dianummer 3">
            <a:extLst>
              <a:ext uri="{FF2B5EF4-FFF2-40B4-BE49-F238E27FC236}">
                <a16:creationId xmlns:a16="http://schemas.microsoft.com/office/drawing/2014/main" id="{6A3A171C-B906-B063-0997-174C773DDB72}"/>
              </a:ext>
            </a:extLst>
          </p:cNvPr>
          <p:cNvSpPr>
            <a:spLocks noGrp="1"/>
          </p:cNvSpPr>
          <p:nvPr>
            <p:ph type="sldNum" sz="quarter" idx="5"/>
          </p:nvPr>
        </p:nvSpPr>
        <p:spPr/>
        <p:txBody>
          <a:bodyPr/>
          <a:lstStyle/>
          <a:p>
            <a:pPr>
              <a:defRPr/>
            </a:pPr>
            <a:fld id="{E1BA7315-E4AB-4405-AF89-0AFFC0C557EA}" type="slidenum">
              <a:rPr lang="nl-NL" smtClean="0"/>
              <a:pPr>
                <a:defRPr/>
              </a:pPr>
              <a:t>29</a:t>
            </a:fld>
            <a:endParaRPr lang="nl-NL"/>
          </a:p>
        </p:txBody>
      </p:sp>
    </p:spTree>
    <p:extLst>
      <p:ext uri="{BB962C8B-B14F-4D97-AF65-F5344CB8AC3E}">
        <p14:creationId xmlns:p14="http://schemas.microsoft.com/office/powerpoint/2010/main" val="42922510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A3DF9-82B6-599A-E14B-F7F08036B8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A458CC-0FE1-CA04-06D9-B3B950DE1C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69F9F21-6B96-464A-22E7-556CEBFC5786}"/>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nl-NL" i="1"/>
          </a:p>
        </p:txBody>
      </p:sp>
      <p:sp>
        <p:nvSpPr>
          <p:cNvPr id="4" name="Tijdelijke aanduiding voor dianummer 3">
            <a:extLst>
              <a:ext uri="{FF2B5EF4-FFF2-40B4-BE49-F238E27FC236}">
                <a16:creationId xmlns:a16="http://schemas.microsoft.com/office/drawing/2014/main" id="{6A3A171C-B906-B063-0997-174C773DDB72}"/>
              </a:ext>
            </a:extLst>
          </p:cNvPr>
          <p:cNvSpPr>
            <a:spLocks noGrp="1"/>
          </p:cNvSpPr>
          <p:nvPr>
            <p:ph type="sldNum" sz="quarter" idx="5"/>
          </p:nvPr>
        </p:nvSpPr>
        <p:spPr/>
        <p:txBody>
          <a:bodyPr/>
          <a:lstStyle/>
          <a:p>
            <a:pPr>
              <a:defRPr/>
            </a:pPr>
            <a:fld id="{E1BA7315-E4AB-4405-AF89-0AFFC0C557EA}" type="slidenum">
              <a:rPr lang="nl-NL" smtClean="0"/>
              <a:pPr>
                <a:defRPr/>
              </a:pPr>
              <a:t>30</a:t>
            </a:fld>
            <a:endParaRPr lang="nl-NL"/>
          </a:p>
        </p:txBody>
      </p:sp>
    </p:spTree>
    <p:extLst>
      <p:ext uri="{BB962C8B-B14F-4D97-AF65-F5344CB8AC3E}">
        <p14:creationId xmlns:p14="http://schemas.microsoft.com/office/powerpoint/2010/main" val="39219764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A3DF9-82B6-599A-E14B-F7F08036B8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A458CC-0FE1-CA04-06D9-B3B950DE1C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69F9F21-6B96-464A-22E7-556CEBFC5786}"/>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nl-NL" i="1"/>
          </a:p>
        </p:txBody>
      </p:sp>
      <p:sp>
        <p:nvSpPr>
          <p:cNvPr id="4" name="Tijdelijke aanduiding voor dianummer 3">
            <a:extLst>
              <a:ext uri="{FF2B5EF4-FFF2-40B4-BE49-F238E27FC236}">
                <a16:creationId xmlns:a16="http://schemas.microsoft.com/office/drawing/2014/main" id="{6A3A171C-B906-B063-0997-174C773DDB72}"/>
              </a:ext>
            </a:extLst>
          </p:cNvPr>
          <p:cNvSpPr>
            <a:spLocks noGrp="1"/>
          </p:cNvSpPr>
          <p:nvPr>
            <p:ph type="sldNum" sz="quarter" idx="5"/>
          </p:nvPr>
        </p:nvSpPr>
        <p:spPr/>
        <p:txBody>
          <a:bodyPr/>
          <a:lstStyle/>
          <a:p>
            <a:pPr>
              <a:defRPr/>
            </a:pPr>
            <a:fld id="{E1BA7315-E4AB-4405-AF89-0AFFC0C557EA}" type="slidenum">
              <a:rPr lang="nl-NL" smtClean="0"/>
              <a:pPr>
                <a:defRPr/>
              </a:pPr>
              <a:t>31</a:t>
            </a:fld>
            <a:endParaRPr lang="nl-NL"/>
          </a:p>
        </p:txBody>
      </p:sp>
    </p:spTree>
    <p:extLst>
      <p:ext uri="{BB962C8B-B14F-4D97-AF65-F5344CB8AC3E}">
        <p14:creationId xmlns:p14="http://schemas.microsoft.com/office/powerpoint/2010/main" val="24838018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A3DF9-82B6-599A-E14B-F7F08036B8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A458CC-0FE1-CA04-06D9-B3B950DE1C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69F9F21-6B96-464A-22E7-556CEBFC5786}"/>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nl-NL" i="1"/>
          </a:p>
        </p:txBody>
      </p:sp>
      <p:sp>
        <p:nvSpPr>
          <p:cNvPr id="4" name="Tijdelijke aanduiding voor dianummer 3">
            <a:extLst>
              <a:ext uri="{FF2B5EF4-FFF2-40B4-BE49-F238E27FC236}">
                <a16:creationId xmlns:a16="http://schemas.microsoft.com/office/drawing/2014/main" id="{6A3A171C-B906-B063-0997-174C773DDB72}"/>
              </a:ext>
            </a:extLst>
          </p:cNvPr>
          <p:cNvSpPr>
            <a:spLocks noGrp="1"/>
          </p:cNvSpPr>
          <p:nvPr>
            <p:ph type="sldNum" sz="quarter" idx="5"/>
          </p:nvPr>
        </p:nvSpPr>
        <p:spPr/>
        <p:txBody>
          <a:bodyPr/>
          <a:lstStyle/>
          <a:p>
            <a:pPr>
              <a:defRPr/>
            </a:pPr>
            <a:fld id="{E1BA7315-E4AB-4405-AF89-0AFFC0C557EA}" type="slidenum">
              <a:rPr lang="nl-NL" smtClean="0"/>
              <a:pPr>
                <a:defRPr/>
              </a:pPr>
              <a:t>33</a:t>
            </a:fld>
            <a:endParaRPr lang="nl-NL"/>
          </a:p>
        </p:txBody>
      </p:sp>
    </p:spTree>
    <p:extLst>
      <p:ext uri="{BB962C8B-B14F-4D97-AF65-F5344CB8AC3E}">
        <p14:creationId xmlns:p14="http://schemas.microsoft.com/office/powerpoint/2010/main" val="2882907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 typeface="Arial" panose="020B0604020202020204" pitchFamily="34" charset="0"/>
              <a:buNone/>
            </a:pPr>
            <a:endParaRPr lang="nl-NL" dirty="0"/>
          </a:p>
        </p:txBody>
      </p:sp>
      <p:sp>
        <p:nvSpPr>
          <p:cNvPr id="4" name="Tijdelijke aanduiding voor dianummer 3"/>
          <p:cNvSpPr>
            <a:spLocks noGrp="1"/>
          </p:cNvSpPr>
          <p:nvPr>
            <p:ph type="sldNum" sz="quarter" idx="5"/>
          </p:nvPr>
        </p:nvSpPr>
        <p:spPr/>
        <p:txBody>
          <a:bodyPr/>
          <a:lstStyle/>
          <a:p>
            <a:pPr>
              <a:defRPr/>
            </a:pPr>
            <a:fld id="{E1BA7315-E4AB-4405-AF89-0AFFC0C557EA}" type="slidenum">
              <a:rPr lang="nl-NL" smtClean="0"/>
              <a:pPr>
                <a:defRPr/>
              </a:pPr>
              <a:t>5</a:t>
            </a:fld>
            <a:endParaRPr lang="nl-NL"/>
          </a:p>
        </p:txBody>
      </p:sp>
    </p:spTree>
    <p:extLst>
      <p:ext uri="{BB962C8B-B14F-4D97-AF65-F5344CB8AC3E}">
        <p14:creationId xmlns:p14="http://schemas.microsoft.com/office/powerpoint/2010/main" val="27541531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indent="0">
              <a:buFont typeface="Arial" panose="020B0604020202020204" pitchFamily="34" charset="0"/>
              <a:buNone/>
            </a:pPr>
            <a:endParaRPr lang="nl-NL" dirty="0"/>
          </a:p>
        </p:txBody>
      </p:sp>
      <p:sp>
        <p:nvSpPr>
          <p:cNvPr id="4" name="Tijdelijke aanduiding voor dianummer 3"/>
          <p:cNvSpPr>
            <a:spLocks noGrp="1"/>
          </p:cNvSpPr>
          <p:nvPr>
            <p:ph type="sldNum" sz="quarter" idx="5"/>
          </p:nvPr>
        </p:nvSpPr>
        <p:spPr/>
        <p:txBody>
          <a:bodyPr/>
          <a:lstStyle/>
          <a:p>
            <a:pPr>
              <a:defRPr/>
            </a:pPr>
            <a:fld id="{E1BA7315-E4AB-4405-AF89-0AFFC0C557EA}" type="slidenum">
              <a:rPr lang="nl-NL" smtClean="0"/>
              <a:pPr>
                <a:defRPr/>
              </a:pPr>
              <a:t>6</a:t>
            </a:fld>
            <a:endParaRPr lang="nl-NL"/>
          </a:p>
        </p:txBody>
      </p:sp>
    </p:spTree>
    <p:extLst>
      <p:ext uri="{BB962C8B-B14F-4D97-AF65-F5344CB8AC3E}">
        <p14:creationId xmlns:p14="http://schemas.microsoft.com/office/powerpoint/2010/main" val="2185823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7C7353-463C-9F84-D136-2B34524DE72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FE042ED-8D01-4080-4BE4-80624129FA7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6842424-4A13-3935-AFF6-674A55F7A970}"/>
              </a:ext>
            </a:extLst>
          </p:cNvPr>
          <p:cNvSpPr>
            <a:spLocks noGrp="1"/>
          </p:cNvSpPr>
          <p:nvPr>
            <p:ph type="body" idx="1"/>
          </p:nvPr>
        </p:nvSpPr>
        <p:spPr/>
        <p:txBody>
          <a:bodyPr/>
          <a:lstStyle/>
          <a:p>
            <a:pPr marL="0" indent="0">
              <a:buFont typeface="Arial" panose="020B0604020202020204" pitchFamily="34" charset="0"/>
              <a:buNone/>
            </a:pPr>
            <a:endParaRPr lang="nl-NL"/>
          </a:p>
        </p:txBody>
      </p:sp>
      <p:sp>
        <p:nvSpPr>
          <p:cNvPr id="4" name="Tijdelijke aanduiding voor dianummer 3">
            <a:extLst>
              <a:ext uri="{FF2B5EF4-FFF2-40B4-BE49-F238E27FC236}">
                <a16:creationId xmlns:a16="http://schemas.microsoft.com/office/drawing/2014/main" id="{515DC8F6-CA94-E3D5-A471-872EB58663B1}"/>
              </a:ext>
            </a:extLst>
          </p:cNvPr>
          <p:cNvSpPr>
            <a:spLocks noGrp="1"/>
          </p:cNvSpPr>
          <p:nvPr>
            <p:ph type="sldNum" sz="quarter" idx="5"/>
          </p:nvPr>
        </p:nvSpPr>
        <p:spPr/>
        <p:txBody>
          <a:bodyPr/>
          <a:lstStyle/>
          <a:p>
            <a:pPr>
              <a:defRPr/>
            </a:pPr>
            <a:fld id="{E1BA7315-E4AB-4405-AF89-0AFFC0C557EA}" type="slidenum">
              <a:rPr lang="nl-NL" smtClean="0"/>
              <a:pPr>
                <a:defRPr/>
              </a:pPr>
              <a:t>8</a:t>
            </a:fld>
            <a:endParaRPr lang="nl-NL"/>
          </a:p>
        </p:txBody>
      </p:sp>
    </p:spTree>
    <p:extLst>
      <p:ext uri="{BB962C8B-B14F-4D97-AF65-F5344CB8AC3E}">
        <p14:creationId xmlns:p14="http://schemas.microsoft.com/office/powerpoint/2010/main" val="975413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7C7353-463C-9F84-D136-2B34524DE72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FE042ED-8D01-4080-4BE4-80624129FA7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6842424-4A13-3935-AFF6-674A55F7A970}"/>
              </a:ext>
            </a:extLst>
          </p:cNvPr>
          <p:cNvSpPr>
            <a:spLocks noGrp="1"/>
          </p:cNvSpPr>
          <p:nvPr>
            <p:ph type="body" idx="1"/>
          </p:nvPr>
        </p:nvSpPr>
        <p:spPr/>
        <p:txBody>
          <a:bodyPr/>
          <a:lstStyle/>
          <a:p>
            <a:pPr marL="0" indent="0">
              <a:buFont typeface="Arial" panose="020B0604020202020204" pitchFamily="34" charset="0"/>
              <a:buNone/>
            </a:pPr>
            <a:endParaRPr lang="nl-NL"/>
          </a:p>
        </p:txBody>
      </p:sp>
      <p:sp>
        <p:nvSpPr>
          <p:cNvPr id="4" name="Tijdelijke aanduiding voor dianummer 3">
            <a:extLst>
              <a:ext uri="{FF2B5EF4-FFF2-40B4-BE49-F238E27FC236}">
                <a16:creationId xmlns:a16="http://schemas.microsoft.com/office/drawing/2014/main" id="{515DC8F6-CA94-E3D5-A471-872EB58663B1}"/>
              </a:ext>
            </a:extLst>
          </p:cNvPr>
          <p:cNvSpPr>
            <a:spLocks noGrp="1"/>
          </p:cNvSpPr>
          <p:nvPr>
            <p:ph type="sldNum" sz="quarter" idx="5"/>
          </p:nvPr>
        </p:nvSpPr>
        <p:spPr/>
        <p:txBody>
          <a:bodyPr/>
          <a:lstStyle/>
          <a:p>
            <a:pPr>
              <a:defRPr/>
            </a:pPr>
            <a:fld id="{E1BA7315-E4AB-4405-AF89-0AFFC0C557EA}" type="slidenum">
              <a:rPr lang="nl-NL" smtClean="0"/>
              <a:pPr>
                <a:defRPr/>
              </a:pPr>
              <a:t>9</a:t>
            </a:fld>
            <a:endParaRPr lang="nl-NL"/>
          </a:p>
        </p:txBody>
      </p:sp>
    </p:spTree>
    <p:extLst>
      <p:ext uri="{BB962C8B-B14F-4D97-AF65-F5344CB8AC3E}">
        <p14:creationId xmlns:p14="http://schemas.microsoft.com/office/powerpoint/2010/main" val="648994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7C7353-463C-9F84-D136-2B34524DE72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FE042ED-8D01-4080-4BE4-80624129FA7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6842424-4A13-3935-AFF6-674A55F7A970}"/>
              </a:ext>
            </a:extLst>
          </p:cNvPr>
          <p:cNvSpPr>
            <a:spLocks noGrp="1"/>
          </p:cNvSpPr>
          <p:nvPr>
            <p:ph type="body" idx="1"/>
          </p:nvPr>
        </p:nvSpPr>
        <p:spPr/>
        <p:txBody>
          <a:bodyPr/>
          <a:lstStyle/>
          <a:p>
            <a:pPr marL="0" indent="0">
              <a:buFont typeface="Arial" panose="020B0604020202020204" pitchFamily="34" charset="0"/>
              <a:buNone/>
            </a:pPr>
            <a:endParaRPr lang="nl-NL"/>
          </a:p>
        </p:txBody>
      </p:sp>
      <p:sp>
        <p:nvSpPr>
          <p:cNvPr id="4" name="Tijdelijke aanduiding voor dianummer 3">
            <a:extLst>
              <a:ext uri="{FF2B5EF4-FFF2-40B4-BE49-F238E27FC236}">
                <a16:creationId xmlns:a16="http://schemas.microsoft.com/office/drawing/2014/main" id="{515DC8F6-CA94-E3D5-A471-872EB58663B1}"/>
              </a:ext>
            </a:extLst>
          </p:cNvPr>
          <p:cNvSpPr>
            <a:spLocks noGrp="1"/>
          </p:cNvSpPr>
          <p:nvPr>
            <p:ph type="sldNum" sz="quarter" idx="5"/>
          </p:nvPr>
        </p:nvSpPr>
        <p:spPr/>
        <p:txBody>
          <a:bodyPr/>
          <a:lstStyle/>
          <a:p>
            <a:pPr>
              <a:defRPr/>
            </a:pPr>
            <a:fld id="{E1BA7315-E4AB-4405-AF89-0AFFC0C557EA}" type="slidenum">
              <a:rPr lang="nl-NL" smtClean="0"/>
              <a:pPr>
                <a:defRPr/>
              </a:pPr>
              <a:t>10</a:t>
            </a:fld>
            <a:endParaRPr lang="nl-NL"/>
          </a:p>
        </p:txBody>
      </p:sp>
    </p:spTree>
    <p:extLst>
      <p:ext uri="{BB962C8B-B14F-4D97-AF65-F5344CB8AC3E}">
        <p14:creationId xmlns:p14="http://schemas.microsoft.com/office/powerpoint/2010/main" val="898671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7C7353-463C-9F84-D136-2B34524DE72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FE042ED-8D01-4080-4BE4-80624129FA75}"/>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E6842424-4A13-3935-AFF6-674A55F7A970}"/>
              </a:ext>
            </a:extLst>
          </p:cNvPr>
          <p:cNvSpPr>
            <a:spLocks noGrp="1"/>
          </p:cNvSpPr>
          <p:nvPr>
            <p:ph type="body" idx="1"/>
          </p:nvPr>
        </p:nvSpPr>
        <p:spPr/>
        <p:txBody>
          <a:bodyPr/>
          <a:lstStyle/>
          <a:p>
            <a:pPr marL="0" indent="0">
              <a:buFont typeface="Arial" panose="020B0604020202020204" pitchFamily="34" charset="0"/>
              <a:buNone/>
            </a:pPr>
            <a:endParaRPr lang="nl-NL"/>
          </a:p>
        </p:txBody>
      </p:sp>
      <p:sp>
        <p:nvSpPr>
          <p:cNvPr id="4" name="Tijdelijke aanduiding voor dianummer 3">
            <a:extLst>
              <a:ext uri="{FF2B5EF4-FFF2-40B4-BE49-F238E27FC236}">
                <a16:creationId xmlns:a16="http://schemas.microsoft.com/office/drawing/2014/main" id="{515DC8F6-CA94-E3D5-A471-872EB58663B1}"/>
              </a:ext>
            </a:extLst>
          </p:cNvPr>
          <p:cNvSpPr>
            <a:spLocks noGrp="1"/>
          </p:cNvSpPr>
          <p:nvPr>
            <p:ph type="sldNum" sz="quarter" idx="5"/>
          </p:nvPr>
        </p:nvSpPr>
        <p:spPr/>
        <p:txBody>
          <a:bodyPr/>
          <a:lstStyle/>
          <a:p>
            <a:pPr>
              <a:defRPr/>
            </a:pPr>
            <a:fld id="{E1BA7315-E4AB-4405-AF89-0AFFC0C557EA}" type="slidenum">
              <a:rPr lang="nl-NL" smtClean="0"/>
              <a:pPr>
                <a:defRPr/>
              </a:pPr>
              <a:t>11</a:t>
            </a:fld>
            <a:endParaRPr lang="nl-NL"/>
          </a:p>
        </p:txBody>
      </p:sp>
    </p:spTree>
    <p:extLst>
      <p:ext uri="{BB962C8B-B14F-4D97-AF65-F5344CB8AC3E}">
        <p14:creationId xmlns:p14="http://schemas.microsoft.com/office/powerpoint/2010/main" val="6452051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A3DF9-82B6-599A-E14B-F7F08036B8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EA458CC-0FE1-CA04-06D9-B3B950DE1C7C}"/>
              </a:ext>
            </a:extLst>
          </p:cNvPr>
          <p:cNvSpPr>
            <a:spLocks noGrp="1" noRot="1" noChangeAspect="1"/>
          </p:cNvSpPr>
          <p:nvPr>
            <p:ph type="sldImg"/>
          </p:nvPr>
        </p:nvSpPr>
        <p:spPr/>
      </p:sp>
      <p:sp>
        <p:nvSpPr>
          <p:cNvPr id="3" name="Tijdelijke aanduiding voor notities 2">
            <a:extLst>
              <a:ext uri="{FF2B5EF4-FFF2-40B4-BE49-F238E27FC236}">
                <a16:creationId xmlns:a16="http://schemas.microsoft.com/office/drawing/2014/main" id="{A69F9F21-6B96-464A-22E7-556CEBFC5786}"/>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nl-NL" i="1"/>
          </a:p>
        </p:txBody>
      </p:sp>
      <p:sp>
        <p:nvSpPr>
          <p:cNvPr id="4" name="Tijdelijke aanduiding voor dianummer 3">
            <a:extLst>
              <a:ext uri="{FF2B5EF4-FFF2-40B4-BE49-F238E27FC236}">
                <a16:creationId xmlns:a16="http://schemas.microsoft.com/office/drawing/2014/main" id="{6A3A171C-B906-B063-0997-174C773DDB72}"/>
              </a:ext>
            </a:extLst>
          </p:cNvPr>
          <p:cNvSpPr>
            <a:spLocks noGrp="1"/>
          </p:cNvSpPr>
          <p:nvPr>
            <p:ph type="sldNum" sz="quarter" idx="5"/>
          </p:nvPr>
        </p:nvSpPr>
        <p:spPr/>
        <p:txBody>
          <a:bodyPr/>
          <a:lstStyle/>
          <a:p>
            <a:pPr>
              <a:defRPr/>
            </a:pPr>
            <a:fld id="{E1BA7315-E4AB-4405-AF89-0AFFC0C557EA}" type="slidenum">
              <a:rPr lang="nl-NL" smtClean="0"/>
              <a:pPr>
                <a:defRPr/>
              </a:pPr>
              <a:t>14</a:t>
            </a:fld>
            <a:endParaRPr lang="nl-NL"/>
          </a:p>
        </p:txBody>
      </p:sp>
    </p:spTree>
    <p:extLst>
      <p:ext uri="{BB962C8B-B14F-4D97-AF65-F5344CB8AC3E}">
        <p14:creationId xmlns:p14="http://schemas.microsoft.com/office/powerpoint/2010/main" val="31373397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9.jpe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1.emf"/></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 lichtblauw met logo">
    <p:bg>
      <p:bgPr>
        <a:solidFill>
          <a:schemeClr val="accent2"/>
        </a:solidFill>
        <a:effectLst/>
      </p:bgPr>
    </p:bg>
    <p:spTree>
      <p:nvGrpSpPr>
        <p:cNvPr id="1" name=""/>
        <p:cNvGrpSpPr/>
        <p:nvPr/>
      </p:nvGrpSpPr>
      <p:grpSpPr>
        <a:xfrm>
          <a:off x="0" y="0"/>
          <a:ext cx="0" cy="0"/>
          <a:chOff x="0" y="0"/>
          <a:chExt cx="0" cy="0"/>
        </a:xfrm>
      </p:grpSpPr>
      <p:pic>
        <p:nvPicPr>
          <p:cNvPr id="2" name="Graphic 6">
            <a:extLst>
              <a:ext uri="{FF2B5EF4-FFF2-40B4-BE49-F238E27FC236}">
                <a16:creationId xmlns:a16="http://schemas.microsoft.com/office/drawing/2014/main" id="{8F58D9AB-B83D-731A-3710-96DA6DBB5C0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163" y="309563"/>
            <a:ext cx="87947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eur en datum"/>
          <p:cNvSpPr txBox="1">
            <a:spLocks noGrp="1"/>
          </p:cNvSpPr>
          <p:nvPr>
            <p:ph type="body" sz="quarter" idx="21"/>
          </p:nvPr>
        </p:nvSpPr>
        <p:spPr>
          <a:xfrm>
            <a:off x="1229868" y="5316910"/>
            <a:ext cx="9866377" cy="356616"/>
          </a:xfrm>
          <a:prstGeom prst="rect">
            <a:avLst/>
          </a:prstGeom>
        </p:spPr>
        <p:txBody>
          <a:bodyPr lIns="216000" tIns="45719" rIns="45719" bIns="45719" anchor="b">
            <a:noAutofit/>
          </a:bodyPr>
          <a:lstStyle>
            <a:lvl1pPr marL="0" indent="0" defTabSz="412750">
              <a:lnSpc>
                <a:spcPct val="100000"/>
              </a:lnSpc>
              <a:spcBef>
                <a:spcPts val="0"/>
              </a:spcBef>
              <a:buSzTx/>
              <a:buNone/>
              <a:defRPr sz="2000" b="0">
                <a:solidFill>
                  <a:srgbClr val="000000"/>
                </a:solidFill>
                <a:latin typeface="+mn-lt"/>
              </a:defRPr>
            </a:lvl1pPr>
          </a:lstStyle>
          <a:p>
            <a:pPr lvl="0"/>
            <a:r>
              <a:rPr lang="nl-NL"/>
              <a:t>Klikken om de tekststijl van het model te bewerken</a:t>
            </a:r>
          </a:p>
        </p:txBody>
      </p:sp>
      <p:sp>
        <p:nvSpPr>
          <p:cNvPr id="12" name="Naam presentatie"/>
          <p:cNvSpPr txBox="1">
            <a:spLocks noGrp="1"/>
          </p:cNvSpPr>
          <p:nvPr>
            <p:ph type="title"/>
          </p:nvPr>
        </p:nvSpPr>
        <p:spPr>
          <a:xfrm>
            <a:off x="1252728" y="3314700"/>
            <a:ext cx="9866377" cy="758953"/>
          </a:xfrm>
          <a:prstGeom prst="rect">
            <a:avLst/>
          </a:prstGeom>
        </p:spPr>
        <p:txBody>
          <a:bodyPr lIns="144000" anchor="t">
            <a:noAutofit/>
          </a:bodyPr>
          <a:lstStyle>
            <a:lvl1pPr>
              <a:defRPr sz="6000" b="0" spc="0" baseline="0">
                <a:solidFill>
                  <a:srgbClr val="000000"/>
                </a:solidFill>
                <a:latin typeface="+mj-lt"/>
              </a:defRPr>
            </a:lvl1pPr>
          </a:lstStyle>
          <a:p>
            <a:r>
              <a:rPr lang="nl-NL"/>
              <a:t>Klik om stijl te bewerken</a:t>
            </a:r>
            <a:endParaRPr/>
          </a:p>
        </p:txBody>
      </p:sp>
      <p:sp>
        <p:nvSpPr>
          <p:cNvPr id="13" name="Hoofdtekst - niveau één…"/>
          <p:cNvSpPr txBox="1">
            <a:spLocks noGrp="1"/>
          </p:cNvSpPr>
          <p:nvPr>
            <p:ph type="body" sz="quarter" idx="1"/>
          </p:nvPr>
        </p:nvSpPr>
        <p:spPr>
          <a:xfrm>
            <a:off x="1248156" y="1284732"/>
            <a:ext cx="9870949" cy="2029968"/>
          </a:xfrm>
          <a:prstGeom prst="rect">
            <a:avLst/>
          </a:prstGeom>
        </p:spPr>
        <p:txBody>
          <a:bodyPr lIns="108000" bIns="0" anchor="b">
            <a:noAutofit/>
          </a:bodyPr>
          <a:lstStyle>
            <a:lvl1pPr marL="0" indent="0" defTabSz="412750">
              <a:lnSpc>
                <a:spcPct val="100000"/>
              </a:lnSpc>
              <a:spcBef>
                <a:spcPts val="0"/>
              </a:spcBef>
              <a:buSzTx/>
              <a:buNone/>
              <a:defRPr sz="6100" b="0" spc="55" baseline="0">
                <a:solidFill>
                  <a:srgbClr val="000000"/>
                </a:solidFill>
              </a:defRPr>
            </a:lvl1pPr>
            <a:lvl2pPr marL="0" indent="0" defTabSz="412750">
              <a:lnSpc>
                <a:spcPct val="100000"/>
              </a:lnSpc>
              <a:spcBef>
                <a:spcPts val="0"/>
              </a:spcBef>
              <a:buSzTx/>
              <a:buNone/>
              <a:defRPr sz="2750" b="1"/>
            </a:lvl2pPr>
            <a:lvl3pPr marL="0" indent="0" defTabSz="412750">
              <a:lnSpc>
                <a:spcPct val="100000"/>
              </a:lnSpc>
              <a:spcBef>
                <a:spcPts val="0"/>
              </a:spcBef>
              <a:buSzTx/>
              <a:buNone/>
              <a:defRPr sz="2750" b="1"/>
            </a:lvl3pPr>
            <a:lvl4pPr marL="0" indent="0" defTabSz="412750">
              <a:lnSpc>
                <a:spcPct val="100000"/>
              </a:lnSpc>
              <a:spcBef>
                <a:spcPts val="0"/>
              </a:spcBef>
              <a:buSzTx/>
              <a:buNone/>
              <a:defRPr sz="2750" b="1"/>
            </a:lvl4pPr>
            <a:lvl5pPr marL="0" indent="0" defTabSz="412750">
              <a:lnSpc>
                <a:spcPct val="100000"/>
              </a:lnSpc>
              <a:spcBef>
                <a:spcPts val="0"/>
              </a:spcBef>
              <a:buSzTx/>
              <a:buNone/>
              <a:defRPr sz="2750" b="1"/>
            </a:lvl5pPr>
          </a:lstStyle>
          <a:p>
            <a:pPr lvl="0"/>
            <a:r>
              <a:rPr lang="nl-NL"/>
              <a:t>Klikken om de tekststijl van het model te bewerken</a:t>
            </a:r>
          </a:p>
        </p:txBody>
      </p:sp>
      <p:sp>
        <p:nvSpPr>
          <p:cNvPr id="3" name="Tijdelijke aanduiding voor datum 4">
            <a:extLst>
              <a:ext uri="{FF2B5EF4-FFF2-40B4-BE49-F238E27FC236}">
                <a16:creationId xmlns:a16="http://schemas.microsoft.com/office/drawing/2014/main" id="{1F0BB459-46E9-DCF2-E58C-1FE3CE96DE0F}"/>
              </a:ext>
            </a:extLst>
          </p:cNvPr>
          <p:cNvSpPr>
            <a:spLocks noGrp="1"/>
          </p:cNvSpPr>
          <p:nvPr>
            <p:ph type="dt" sz="half" idx="22"/>
          </p:nvPr>
        </p:nvSpPr>
        <p:spPr>
          <a:xfrm>
            <a:off x="1230313" y="5683250"/>
            <a:ext cx="9866312" cy="365125"/>
          </a:xfrm>
        </p:spPr>
        <p:txBody>
          <a:bodyPr lIns="180000">
            <a:noAutofit/>
          </a:bodyPr>
          <a:lstStyle>
            <a:lvl1pPr algn="l">
              <a:defRPr sz="1600">
                <a:solidFill>
                  <a:srgbClr val="000000"/>
                </a:solidFill>
              </a:defRPr>
            </a:lvl1pPr>
          </a:lstStyle>
          <a:p>
            <a:pPr>
              <a:defRPr/>
            </a:pPr>
            <a:fld id="{27FE7A93-DB91-47A3-BEFF-6EDD3D6CBF3F}" type="datetime4">
              <a:rPr lang="nl-NL"/>
              <a:pPr>
                <a:defRPr/>
              </a:pPr>
              <a:t>10 september 2024</a:t>
            </a:fld>
            <a:endParaRPr lang="nl-NL"/>
          </a:p>
        </p:txBody>
      </p:sp>
      <p:sp>
        <p:nvSpPr>
          <p:cNvPr id="4" name="Dianummer">
            <a:extLst>
              <a:ext uri="{FF2B5EF4-FFF2-40B4-BE49-F238E27FC236}">
                <a16:creationId xmlns:a16="http://schemas.microsoft.com/office/drawing/2014/main" id="{7AB0B072-B361-3E86-2C3A-982A5FD3FF7E}"/>
              </a:ext>
            </a:extLst>
          </p:cNvPr>
          <p:cNvSpPr txBox="1">
            <a:spLocks noGrp="1"/>
          </p:cNvSpPr>
          <p:nvPr>
            <p:ph type="sldNum" sz="quarter" idx="23"/>
          </p:nvPr>
        </p:nvSpPr>
        <p:spPr>
          <a:xfrm>
            <a:off x="11588750" y="6873875"/>
            <a:ext cx="406400" cy="220663"/>
          </a:xfrm>
        </p:spPr>
        <p:txBody>
          <a:bodyPr>
            <a:noAutofit/>
          </a:bodyPr>
          <a:lstStyle>
            <a:lvl1pPr algn="r" defTabSz="292100">
              <a:lnSpc>
                <a:spcPct val="100000"/>
              </a:lnSpc>
              <a:spcBef>
                <a:spcPts val="0"/>
              </a:spcBef>
              <a:defRPr sz="1100">
                <a:solidFill>
                  <a:srgbClr val="000000"/>
                </a:solidFill>
                <a:latin typeface="+mn-lt"/>
                <a:ea typeface="Source Sans Pro" panose="020B0503030403020204" pitchFamily="34" charset="0"/>
              </a:defRPr>
            </a:lvl1pPr>
          </a:lstStyle>
          <a:p>
            <a:pPr>
              <a:defRPr/>
            </a:pPr>
            <a:fld id="{AF6043C6-CC4B-4D8A-94E7-E4C2B2AAAE18}" type="slidenum">
              <a:rPr lang="nl-NL"/>
              <a:pPr>
                <a:defRPr/>
              </a:pPr>
              <a:t>‹nr.›</a:t>
            </a:fld>
            <a:endParaRPr lang="nl-NL"/>
          </a:p>
        </p:txBody>
      </p:sp>
    </p:spTree>
    <p:extLst>
      <p:ext uri="{BB962C8B-B14F-4D97-AF65-F5344CB8AC3E}">
        <p14:creationId xmlns:p14="http://schemas.microsoft.com/office/powerpoint/2010/main" val="2387528705"/>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el oranje met afbeelding met logo">
    <p:bg>
      <p:bgPr>
        <a:solidFill>
          <a:srgbClr val="FFBF55"/>
        </a:solidFill>
        <a:effectLst/>
      </p:bgPr>
    </p:bg>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902041DA-7E2A-13E8-8A97-F97A216C1C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eur en datum"/>
          <p:cNvSpPr txBox="1">
            <a:spLocks noGrp="1"/>
          </p:cNvSpPr>
          <p:nvPr>
            <p:ph type="body" sz="quarter" idx="21"/>
          </p:nvPr>
        </p:nvSpPr>
        <p:spPr>
          <a:xfrm>
            <a:off x="1229868" y="5316910"/>
            <a:ext cx="5253229" cy="356616"/>
          </a:xfrm>
          <a:prstGeom prst="rect">
            <a:avLst/>
          </a:prstGeom>
        </p:spPr>
        <p:txBody>
          <a:bodyPr lIns="216000" tIns="45719" rIns="45719" bIns="45719" anchor="b">
            <a:noAutofit/>
          </a:bodyPr>
          <a:lstStyle>
            <a:lvl1pPr marL="0" indent="0" defTabSz="412750">
              <a:lnSpc>
                <a:spcPct val="100000"/>
              </a:lnSpc>
              <a:spcBef>
                <a:spcPts val="0"/>
              </a:spcBef>
              <a:buSzTx/>
              <a:buNone/>
              <a:defRPr sz="2000" b="0">
                <a:latin typeface="+mn-lt"/>
              </a:defRPr>
            </a:lvl1pPr>
          </a:lstStyle>
          <a:p>
            <a:pPr lvl="0"/>
            <a:r>
              <a:rPr lang="nl-NL"/>
              <a:t>Klikken om de tekststijl van het model te bewerken</a:t>
            </a:r>
          </a:p>
        </p:txBody>
      </p:sp>
      <p:sp>
        <p:nvSpPr>
          <p:cNvPr id="12" name="Naam presentatie"/>
          <p:cNvSpPr txBox="1">
            <a:spLocks noGrp="1"/>
          </p:cNvSpPr>
          <p:nvPr>
            <p:ph type="title"/>
          </p:nvPr>
        </p:nvSpPr>
        <p:spPr>
          <a:xfrm>
            <a:off x="1252729" y="3314700"/>
            <a:ext cx="5230368" cy="1805575"/>
          </a:xfrm>
          <a:prstGeom prst="rect">
            <a:avLst/>
          </a:prstGeom>
        </p:spPr>
        <p:txBody>
          <a:bodyPr lIns="144000" anchor="t">
            <a:noAutofit/>
          </a:bodyPr>
          <a:lstStyle>
            <a:lvl1pPr>
              <a:defRPr sz="6000" b="0" spc="0" baseline="0">
                <a:latin typeface="+mj-lt"/>
              </a:defRPr>
            </a:lvl1pPr>
          </a:lstStyle>
          <a:p>
            <a:r>
              <a:rPr lang="nl-NL"/>
              <a:t>Klik om stijl te bewerken</a:t>
            </a:r>
            <a:endParaRPr/>
          </a:p>
        </p:txBody>
      </p:sp>
      <p:sp>
        <p:nvSpPr>
          <p:cNvPr id="13" name="Hoofdtekst - niveau één…"/>
          <p:cNvSpPr txBox="1">
            <a:spLocks noGrp="1"/>
          </p:cNvSpPr>
          <p:nvPr>
            <p:ph type="body" sz="quarter" idx="1"/>
          </p:nvPr>
        </p:nvSpPr>
        <p:spPr>
          <a:xfrm>
            <a:off x="1248157" y="1284732"/>
            <a:ext cx="5234940" cy="2029968"/>
          </a:xfrm>
          <a:prstGeom prst="rect">
            <a:avLst/>
          </a:prstGeom>
        </p:spPr>
        <p:txBody>
          <a:bodyPr lIns="108000" bIns="0" anchor="b">
            <a:noAutofit/>
          </a:bodyPr>
          <a:lstStyle>
            <a:lvl1pPr marL="0" indent="0" defTabSz="412750">
              <a:lnSpc>
                <a:spcPct val="100000"/>
              </a:lnSpc>
              <a:spcBef>
                <a:spcPts val="0"/>
              </a:spcBef>
              <a:buSzTx/>
              <a:buNone/>
              <a:defRPr sz="6100" b="0" spc="55" baseline="0"/>
            </a:lvl1pPr>
            <a:lvl2pPr marL="0" indent="0" defTabSz="412750">
              <a:lnSpc>
                <a:spcPct val="100000"/>
              </a:lnSpc>
              <a:spcBef>
                <a:spcPts val="0"/>
              </a:spcBef>
              <a:buSzTx/>
              <a:buNone/>
              <a:defRPr sz="2750" b="1"/>
            </a:lvl2pPr>
            <a:lvl3pPr marL="0" indent="0" defTabSz="412750">
              <a:lnSpc>
                <a:spcPct val="100000"/>
              </a:lnSpc>
              <a:spcBef>
                <a:spcPts val="0"/>
              </a:spcBef>
              <a:buSzTx/>
              <a:buNone/>
              <a:defRPr sz="2750" b="1"/>
            </a:lvl3pPr>
            <a:lvl4pPr marL="0" indent="0" defTabSz="412750">
              <a:lnSpc>
                <a:spcPct val="100000"/>
              </a:lnSpc>
              <a:spcBef>
                <a:spcPts val="0"/>
              </a:spcBef>
              <a:buSzTx/>
              <a:buNone/>
              <a:defRPr sz="2750" b="1"/>
            </a:lvl4pPr>
            <a:lvl5pPr marL="0" indent="0" defTabSz="412750">
              <a:lnSpc>
                <a:spcPct val="100000"/>
              </a:lnSpc>
              <a:spcBef>
                <a:spcPts val="0"/>
              </a:spcBef>
              <a:buSzTx/>
              <a:buNone/>
              <a:defRPr sz="2750" b="1"/>
            </a:lvl5pPr>
          </a:lstStyle>
          <a:p>
            <a:pPr lvl="0"/>
            <a:r>
              <a:rPr lang="nl-NL"/>
              <a:t>Klikken om de tekststijl van het model te bewerken</a:t>
            </a:r>
          </a:p>
        </p:txBody>
      </p:sp>
      <p:sp>
        <p:nvSpPr>
          <p:cNvPr id="2" name="Tijdelijke aanduiding voor afbeelding 4"/>
          <p:cNvSpPr>
            <a:spLocks noGrp="1"/>
          </p:cNvSpPr>
          <p:nvPr>
            <p:ph type="pic" sz="quarter" idx="23"/>
          </p:nvPr>
        </p:nvSpPr>
        <p:spPr>
          <a:xfrm>
            <a:off x="6647688" y="980561"/>
            <a:ext cx="5038344" cy="5031619"/>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4" name="Tijdelijke aanduiding voor datum 4">
            <a:extLst>
              <a:ext uri="{FF2B5EF4-FFF2-40B4-BE49-F238E27FC236}">
                <a16:creationId xmlns:a16="http://schemas.microsoft.com/office/drawing/2014/main" id="{56CD93D2-F2B7-B142-3117-DF45FFD71541}"/>
              </a:ext>
            </a:extLst>
          </p:cNvPr>
          <p:cNvSpPr>
            <a:spLocks noGrp="1"/>
          </p:cNvSpPr>
          <p:nvPr>
            <p:ph type="dt" sz="half" idx="24"/>
          </p:nvPr>
        </p:nvSpPr>
        <p:spPr>
          <a:xfrm>
            <a:off x="1230313" y="5683250"/>
            <a:ext cx="5253037" cy="365125"/>
          </a:xfrm>
        </p:spPr>
        <p:txBody>
          <a:bodyPr lIns="180000">
            <a:noAutofit/>
          </a:bodyPr>
          <a:lstStyle>
            <a:lvl1pPr algn="l">
              <a:defRPr sz="1600">
                <a:solidFill>
                  <a:schemeClr val="tx1"/>
                </a:solidFill>
              </a:defRPr>
            </a:lvl1pPr>
          </a:lstStyle>
          <a:p>
            <a:pPr>
              <a:defRPr/>
            </a:pPr>
            <a:fld id="{A36B576A-8342-43C7-8924-8770C9168DC6}" type="datetime4">
              <a:rPr lang="nl-NL"/>
              <a:pPr>
                <a:defRPr/>
              </a:pPr>
              <a:t>10 september 2024</a:t>
            </a:fld>
            <a:endParaRPr lang="nl-NL"/>
          </a:p>
        </p:txBody>
      </p:sp>
      <p:sp>
        <p:nvSpPr>
          <p:cNvPr id="5" name="Dianummer">
            <a:extLst>
              <a:ext uri="{FF2B5EF4-FFF2-40B4-BE49-F238E27FC236}">
                <a16:creationId xmlns:a16="http://schemas.microsoft.com/office/drawing/2014/main" id="{3327B557-1864-7517-3B88-899152407B6F}"/>
              </a:ext>
            </a:extLst>
          </p:cNvPr>
          <p:cNvSpPr txBox="1">
            <a:spLocks noGrp="1"/>
          </p:cNvSpPr>
          <p:nvPr>
            <p:ph type="sldNum" sz="quarter" idx="25"/>
          </p:nvPr>
        </p:nvSpPr>
        <p:spPr>
          <a:xfrm>
            <a:off x="11588750" y="6873875"/>
            <a:ext cx="406400" cy="220663"/>
          </a:xfrm>
        </p:spPr>
        <p:txBody>
          <a:bodyPr>
            <a:noAutofit/>
          </a:bodyPr>
          <a:lstStyle>
            <a:lvl1pPr algn="r" defTabSz="292100">
              <a:lnSpc>
                <a:spcPct val="100000"/>
              </a:lnSpc>
              <a:spcBef>
                <a:spcPts val="0"/>
              </a:spcBef>
              <a:defRPr sz="1100">
                <a:solidFill>
                  <a:schemeClr val="tx1"/>
                </a:solidFill>
                <a:latin typeface="+mn-lt"/>
                <a:ea typeface="Source Sans Pro" panose="020B0503030403020204" pitchFamily="34" charset="0"/>
              </a:defRPr>
            </a:lvl1pPr>
          </a:lstStyle>
          <a:p>
            <a:pPr>
              <a:defRPr/>
            </a:pPr>
            <a:fld id="{8E6EE852-5CA2-4DB1-8E0D-A5512F454D62}" type="slidenum">
              <a:rPr lang="nl-NL"/>
              <a:pPr>
                <a:defRPr/>
              </a:pPr>
              <a:t>‹nr.›</a:t>
            </a:fld>
            <a:endParaRPr lang="nl-NL"/>
          </a:p>
        </p:txBody>
      </p:sp>
    </p:spTree>
    <p:extLst>
      <p:ext uri="{BB962C8B-B14F-4D97-AF65-F5344CB8AC3E}">
        <p14:creationId xmlns:p14="http://schemas.microsoft.com/office/powerpoint/2010/main" val="3778399411"/>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ussenpagina lichtrood">
    <p:spTree>
      <p:nvGrpSpPr>
        <p:cNvPr id="1" name=""/>
        <p:cNvGrpSpPr/>
        <p:nvPr/>
      </p:nvGrpSpPr>
      <p:grpSpPr>
        <a:xfrm>
          <a:off x="0" y="0"/>
          <a:ext cx="0" cy="0"/>
          <a:chOff x="0" y="0"/>
          <a:chExt cx="0" cy="0"/>
        </a:xfrm>
      </p:grpSpPr>
      <p:sp>
        <p:nvSpPr>
          <p:cNvPr id="14" name="Tijdelijke aanduiding voor afbeelding 13"/>
          <p:cNvSpPr>
            <a:spLocks noGrp="1"/>
          </p:cNvSpPr>
          <p:nvPr>
            <p:ph type="pic" sz="quarter" idx="13"/>
          </p:nvPr>
        </p:nvSpPr>
        <p:spPr>
          <a:xfrm>
            <a:off x="604838" y="495443"/>
            <a:ext cx="11587162" cy="6362557"/>
          </a:xfrm>
          <a:custGeom>
            <a:avLst/>
            <a:gdLst>
              <a:gd name="connsiteX0" fmla="*/ 6362508 w 23174324"/>
              <a:gd name="connsiteY0" fmla="*/ 0 h 12725114"/>
              <a:gd name="connsiteX1" fmla="*/ 23174324 w 23174324"/>
              <a:gd name="connsiteY1" fmla="*/ 0 h 12725114"/>
              <a:gd name="connsiteX2" fmla="*/ 23174324 w 23174324"/>
              <a:gd name="connsiteY2" fmla="*/ 12725114 h 12725114"/>
              <a:gd name="connsiteX3" fmla="*/ 0 w 23174324"/>
              <a:gd name="connsiteY3" fmla="*/ 12725114 h 12725114"/>
              <a:gd name="connsiteX4" fmla="*/ 0 w 23174324"/>
              <a:gd name="connsiteY4" fmla="*/ 6362557 h 12725114"/>
              <a:gd name="connsiteX5" fmla="*/ 6362508 w 23174324"/>
              <a:gd name="connsiteY5" fmla="*/ 0 h 12725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74324" h="12725114">
                <a:moveTo>
                  <a:pt x="6362508" y="0"/>
                </a:moveTo>
                <a:lnTo>
                  <a:pt x="23174324" y="0"/>
                </a:lnTo>
                <a:lnTo>
                  <a:pt x="23174324" y="12725114"/>
                </a:lnTo>
                <a:lnTo>
                  <a:pt x="0" y="12725114"/>
                </a:lnTo>
                <a:lnTo>
                  <a:pt x="0" y="6362557"/>
                </a:lnTo>
                <a:cubicBezTo>
                  <a:pt x="0" y="2848613"/>
                  <a:pt x="2848642" y="0"/>
                  <a:pt x="6362508" y="0"/>
                </a:cubicBezTo>
                <a:close/>
              </a:path>
            </a:pathLst>
          </a:custGeom>
          <a:solidFill>
            <a:schemeClr val="tx1"/>
          </a:solidFill>
          <a:ln w="12700">
            <a:miter lim="400000"/>
          </a:ln>
        </p:spPr>
        <p:txBody>
          <a:bodyPr wrap="square" tIns="972000" bIns="0" anchor="ctr" anchorCtr="0">
            <a:noAutofit/>
          </a:bodyPr>
          <a:lstStyle>
            <a:lvl1pPr algn="ctr">
              <a:defRPr sz="1500">
                <a:solidFill>
                  <a:schemeClr val="bg1">
                    <a:lumMod val="75000"/>
                  </a:schemeClr>
                </a:solidFill>
              </a:defRPr>
            </a:lvl1pPr>
          </a:lstStyle>
          <a:p>
            <a:pPr lvl="0"/>
            <a:r>
              <a:rPr lang="nl-NL" noProof="0">
                <a:sym typeface="Helvetica Neue"/>
              </a:rPr>
              <a:t>Klik op het pictogram als u een afbeelding wilt toevoegen</a:t>
            </a:r>
          </a:p>
        </p:txBody>
      </p:sp>
      <p:sp>
        <p:nvSpPr>
          <p:cNvPr id="7" name="Naam presentatie"/>
          <p:cNvSpPr txBox="1">
            <a:spLocks noGrp="1"/>
          </p:cNvSpPr>
          <p:nvPr>
            <p:ph type="title"/>
          </p:nvPr>
        </p:nvSpPr>
        <p:spPr>
          <a:xfrm>
            <a:off x="1701800" y="2786743"/>
            <a:ext cx="9401628" cy="642258"/>
          </a:xfrm>
          <a:prstGeom prst="rect">
            <a:avLst/>
          </a:prstGeom>
        </p:spPr>
        <p:txBody>
          <a:bodyPr anchor="ctr">
            <a:noAutofit/>
          </a:bodyPr>
          <a:lstStyle>
            <a:lvl1pPr algn="ctr">
              <a:defRPr sz="5000" spc="-116">
                <a:solidFill>
                  <a:schemeClr val="bg1"/>
                </a:solidFill>
                <a:effectLst/>
              </a:defRPr>
            </a:lvl1pPr>
          </a:lstStyle>
          <a:p>
            <a:r>
              <a:rPr lang="nl-NL"/>
              <a:t>Klik om stijl te bewerken</a:t>
            </a:r>
            <a:endParaRPr/>
          </a:p>
        </p:txBody>
      </p:sp>
      <p:sp>
        <p:nvSpPr>
          <p:cNvPr id="2" name="Dianummer">
            <a:extLst>
              <a:ext uri="{FF2B5EF4-FFF2-40B4-BE49-F238E27FC236}">
                <a16:creationId xmlns:a16="http://schemas.microsoft.com/office/drawing/2014/main" id="{D406A4BA-0B9D-430B-E3F6-D6F2CCFB9BA7}"/>
              </a:ext>
            </a:extLst>
          </p:cNvPr>
          <p:cNvSpPr txBox="1">
            <a:spLocks noGrp="1"/>
          </p:cNvSpPr>
          <p:nvPr>
            <p:ph type="sldNum" sz="quarter" idx="14"/>
          </p:nvPr>
        </p:nvSpPr>
        <p:spPr>
          <a:xfrm>
            <a:off x="11588750" y="6904038"/>
            <a:ext cx="406400" cy="220662"/>
          </a:xfrm>
        </p:spPr>
        <p:txBody>
          <a:bodyPr>
            <a:noAutofit/>
          </a:bodyPr>
          <a:lstStyle>
            <a:lvl1pPr>
              <a:defRPr/>
            </a:lvl1pPr>
          </a:lstStyle>
          <a:p>
            <a:pPr>
              <a:defRPr/>
            </a:pPr>
            <a:fld id="{8EE36966-9482-45B4-B0EB-B2BD07074284}" type="slidenum">
              <a:rPr lang="nl-NL"/>
              <a:pPr>
                <a:defRPr/>
              </a:pPr>
              <a:t>‹nr.›</a:t>
            </a:fld>
            <a:endParaRPr lang="nl-NL"/>
          </a:p>
        </p:txBody>
      </p:sp>
      <p:sp>
        <p:nvSpPr>
          <p:cNvPr id="3" name="Tijdelijke aanduiding voor datum 3">
            <a:extLst>
              <a:ext uri="{FF2B5EF4-FFF2-40B4-BE49-F238E27FC236}">
                <a16:creationId xmlns:a16="http://schemas.microsoft.com/office/drawing/2014/main" id="{0576D3D7-46C5-E827-5B85-E09348085C28}"/>
              </a:ext>
            </a:extLst>
          </p:cNvPr>
          <p:cNvSpPr>
            <a:spLocks noGrp="1"/>
          </p:cNvSpPr>
          <p:nvPr>
            <p:ph type="dt" sz="half" idx="15"/>
          </p:nvPr>
        </p:nvSpPr>
        <p:spPr>
          <a:xfrm>
            <a:off x="855663" y="6904038"/>
            <a:ext cx="1228725" cy="220662"/>
          </a:xfrm>
        </p:spPr>
        <p:txBody>
          <a:bodyPr>
            <a:noAutofit/>
          </a:bodyPr>
          <a:lstStyle>
            <a:lvl1pPr>
              <a:defRPr sz="1100">
                <a:latin typeface="+mn-lt"/>
              </a:defRPr>
            </a:lvl1pPr>
          </a:lstStyle>
          <a:p>
            <a:pPr>
              <a:defRPr/>
            </a:pPr>
            <a:fld id="{FE216285-305C-40E1-AE7B-E0EAE964619E}" type="datetime4">
              <a:rPr lang="nl-NL"/>
              <a:pPr>
                <a:defRPr/>
              </a:pPr>
              <a:t>10 september 2024</a:t>
            </a:fld>
            <a:endParaRPr lang="nl-NL"/>
          </a:p>
        </p:txBody>
      </p:sp>
      <p:sp>
        <p:nvSpPr>
          <p:cNvPr id="4" name="Tijdelijke aanduiding voor voettekst 4">
            <a:extLst>
              <a:ext uri="{FF2B5EF4-FFF2-40B4-BE49-F238E27FC236}">
                <a16:creationId xmlns:a16="http://schemas.microsoft.com/office/drawing/2014/main" id="{347DE81C-B065-5BF7-3B23-3BC5746D90ED}"/>
              </a:ext>
            </a:extLst>
          </p:cNvPr>
          <p:cNvSpPr>
            <a:spLocks noGrp="1"/>
          </p:cNvSpPr>
          <p:nvPr>
            <p:ph type="ftr" sz="quarter" idx="16"/>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1931984764"/>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ussenpagina donkerblauw">
    <p:spTree>
      <p:nvGrpSpPr>
        <p:cNvPr id="1" name=""/>
        <p:cNvGrpSpPr/>
        <p:nvPr/>
      </p:nvGrpSpPr>
      <p:grpSpPr>
        <a:xfrm>
          <a:off x="0" y="0"/>
          <a:ext cx="0" cy="0"/>
          <a:chOff x="0" y="0"/>
          <a:chExt cx="0" cy="0"/>
        </a:xfrm>
      </p:grpSpPr>
      <p:sp>
        <p:nvSpPr>
          <p:cNvPr id="14" name="Tijdelijke aanduiding voor afbeelding 13"/>
          <p:cNvSpPr>
            <a:spLocks noGrp="1"/>
          </p:cNvSpPr>
          <p:nvPr>
            <p:ph type="pic" sz="quarter" idx="13"/>
          </p:nvPr>
        </p:nvSpPr>
        <p:spPr>
          <a:xfrm>
            <a:off x="604838" y="495443"/>
            <a:ext cx="11587162" cy="6362557"/>
          </a:xfrm>
          <a:custGeom>
            <a:avLst/>
            <a:gdLst>
              <a:gd name="connsiteX0" fmla="*/ 6362508 w 23174324"/>
              <a:gd name="connsiteY0" fmla="*/ 0 h 12725114"/>
              <a:gd name="connsiteX1" fmla="*/ 23174324 w 23174324"/>
              <a:gd name="connsiteY1" fmla="*/ 0 h 12725114"/>
              <a:gd name="connsiteX2" fmla="*/ 23174324 w 23174324"/>
              <a:gd name="connsiteY2" fmla="*/ 12725114 h 12725114"/>
              <a:gd name="connsiteX3" fmla="*/ 0 w 23174324"/>
              <a:gd name="connsiteY3" fmla="*/ 12725114 h 12725114"/>
              <a:gd name="connsiteX4" fmla="*/ 0 w 23174324"/>
              <a:gd name="connsiteY4" fmla="*/ 6362557 h 12725114"/>
              <a:gd name="connsiteX5" fmla="*/ 6362508 w 23174324"/>
              <a:gd name="connsiteY5" fmla="*/ 0 h 12725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74324" h="12725114">
                <a:moveTo>
                  <a:pt x="6362508" y="0"/>
                </a:moveTo>
                <a:lnTo>
                  <a:pt x="23174324" y="0"/>
                </a:lnTo>
                <a:lnTo>
                  <a:pt x="23174324" y="12725114"/>
                </a:lnTo>
                <a:lnTo>
                  <a:pt x="0" y="12725114"/>
                </a:lnTo>
                <a:lnTo>
                  <a:pt x="0" y="6362557"/>
                </a:lnTo>
                <a:cubicBezTo>
                  <a:pt x="0" y="2848613"/>
                  <a:pt x="2848642" y="0"/>
                  <a:pt x="6362508" y="0"/>
                </a:cubicBezTo>
                <a:close/>
              </a:path>
            </a:pathLst>
          </a:custGeom>
          <a:solidFill>
            <a:schemeClr val="tx2"/>
          </a:solidFill>
          <a:ln w="12700">
            <a:miter lim="400000"/>
          </a:ln>
        </p:spPr>
        <p:txBody>
          <a:bodyPr wrap="square" tIns="972000" bIns="0" anchor="ctr" anchorCtr="0">
            <a:noAutofit/>
          </a:bodyPr>
          <a:lstStyle>
            <a:lvl1pPr algn="ctr">
              <a:defRPr sz="1500">
                <a:solidFill>
                  <a:schemeClr val="bg1">
                    <a:lumMod val="75000"/>
                  </a:schemeClr>
                </a:solidFill>
              </a:defRPr>
            </a:lvl1pPr>
          </a:lstStyle>
          <a:p>
            <a:pPr lvl="0"/>
            <a:r>
              <a:rPr lang="nl-NL" noProof="0">
                <a:sym typeface="Helvetica Neue"/>
              </a:rPr>
              <a:t>Klik op het pictogram als u een afbeelding wilt toevoegen</a:t>
            </a:r>
          </a:p>
        </p:txBody>
      </p:sp>
      <p:sp>
        <p:nvSpPr>
          <p:cNvPr id="7" name="Naam presentatie"/>
          <p:cNvSpPr txBox="1">
            <a:spLocks noGrp="1"/>
          </p:cNvSpPr>
          <p:nvPr>
            <p:ph type="title"/>
          </p:nvPr>
        </p:nvSpPr>
        <p:spPr>
          <a:xfrm>
            <a:off x="1701800" y="2786743"/>
            <a:ext cx="9401628" cy="642258"/>
          </a:xfrm>
          <a:prstGeom prst="rect">
            <a:avLst/>
          </a:prstGeom>
        </p:spPr>
        <p:txBody>
          <a:bodyPr anchor="ctr">
            <a:noAutofit/>
          </a:bodyPr>
          <a:lstStyle>
            <a:lvl1pPr algn="ctr">
              <a:defRPr sz="5000" spc="-116">
                <a:solidFill>
                  <a:schemeClr val="bg1"/>
                </a:solidFill>
                <a:effectLst/>
              </a:defRPr>
            </a:lvl1pPr>
          </a:lstStyle>
          <a:p>
            <a:r>
              <a:rPr lang="nl-NL"/>
              <a:t>Klik om stijl te bewerken</a:t>
            </a:r>
            <a:endParaRPr/>
          </a:p>
        </p:txBody>
      </p:sp>
      <p:sp>
        <p:nvSpPr>
          <p:cNvPr id="2" name="Dianummer">
            <a:extLst>
              <a:ext uri="{FF2B5EF4-FFF2-40B4-BE49-F238E27FC236}">
                <a16:creationId xmlns:a16="http://schemas.microsoft.com/office/drawing/2014/main" id="{AC74A7D9-6ED8-A671-BD23-3BE231B22979}"/>
              </a:ext>
            </a:extLst>
          </p:cNvPr>
          <p:cNvSpPr txBox="1">
            <a:spLocks noGrp="1"/>
          </p:cNvSpPr>
          <p:nvPr>
            <p:ph type="sldNum" sz="quarter" idx="14"/>
          </p:nvPr>
        </p:nvSpPr>
        <p:spPr>
          <a:xfrm>
            <a:off x="11588750" y="6904038"/>
            <a:ext cx="406400" cy="220662"/>
          </a:xfrm>
        </p:spPr>
        <p:txBody>
          <a:bodyPr>
            <a:noAutofit/>
          </a:bodyPr>
          <a:lstStyle>
            <a:lvl1pPr>
              <a:defRPr/>
            </a:lvl1pPr>
          </a:lstStyle>
          <a:p>
            <a:pPr>
              <a:defRPr/>
            </a:pPr>
            <a:fld id="{E089F325-4363-4CD5-ABF3-C7325A50D744}" type="slidenum">
              <a:rPr lang="nl-NL"/>
              <a:pPr>
                <a:defRPr/>
              </a:pPr>
              <a:t>‹nr.›</a:t>
            </a:fld>
            <a:endParaRPr lang="nl-NL"/>
          </a:p>
        </p:txBody>
      </p:sp>
      <p:sp>
        <p:nvSpPr>
          <p:cNvPr id="3" name="Tijdelijke aanduiding voor datum 3">
            <a:extLst>
              <a:ext uri="{FF2B5EF4-FFF2-40B4-BE49-F238E27FC236}">
                <a16:creationId xmlns:a16="http://schemas.microsoft.com/office/drawing/2014/main" id="{6281E513-E480-660A-6E38-10904C7934DB}"/>
              </a:ext>
            </a:extLst>
          </p:cNvPr>
          <p:cNvSpPr>
            <a:spLocks noGrp="1"/>
          </p:cNvSpPr>
          <p:nvPr>
            <p:ph type="dt" sz="half" idx="15"/>
          </p:nvPr>
        </p:nvSpPr>
        <p:spPr>
          <a:xfrm>
            <a:off x="855663" y="6904038"/>
            <a:ext cx="1228725" cy="220662"/>
          </a:xfrm>
        </p:spPr>
        <p:txBody>
          <a:bodyPr>
            <a:noAutofit/>
          </a:bodyPr>
          <a:lstStyle>
            <a:lvl1pPr>
              <a:defRPr sz="1100">
                <a:latin typeface="+mn-lt"/>
              </a:defRPr>
            </a:lvl1pPr>
          </a:lstStyle>
          <a:p>
            <a:pPr>
              <a:defRPr/>
            </a:pPr>
            <a:fld id="{8AD1149D-CF2E-4A84-9F16-3AC3394A03CD}" type="datetime4">
              <a:rPr lang="nl-NL"/>
              <a:pPr>
                <a:defRPr/>
              </a:pPr>
              <a:t>10 september 2024</a:t>
            </a:fld>
            <a:endParaRPr lang="nl-NL"/>
          </a:p>
        </p:txBody>
      </p:sp>
      <p:sp>
        <p:nvSpPr>
          <p:cNvPr id="4" name="Tijdelijke aanduiding voor voettekst 4">
            <a:extLst>
              <a:ext uri="{FF2B5EF4-FFF2-40B4-BE49-F238E27FC236}">
                <a16:creationId xmlns:a16="http://schemas.microsoft.com/office/drawing/2014/main" id="{762B3FBD-8B1C-0829-4D4E-3A91E30D4145}"/>
              </a:ext>
            </a:extLst>
          </p:cNvPr>
          <p:cNvSpPr>
            <a:spLocks noGrp="1"/>
          </p:cNvSpPr>
          <p:nvPr>
            <p:ph type="ftr" sz="quarter" idx="16"/>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419675087"/>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ussenpagina lichtblauw">
    <p:spTree>
      <p:nvGrpSpPr>
        <p:cNvPr id="1" name=""/>
        <p:cNvGrpSpPr/>
        <p:nvPr/>
      </p:nvGrpSpPr>
      <p:grpSpPr>
        <a:xfrm>
          <a:off x="0" y="0"/>
          <a:ext cx="0" cy="0"/>
          <a:chOff x="0" y="0"/>
          <a:chExt cx="0" cy="0"/>
        </a:xfrm>
      </p:grpSpPr>
      <p:sp>
        <p:nvSpPr>
          <p:cNvPr id="14" name="Tijdelijke aanduiding voor afbeelding 13"/>
          <p:cNvSpPr>
            <a:spLocks noGrp="1"/>
          </p:cNvSpPr>
          <p:nvPr>
            <p:ph type="pic" sz="quarter" idx="13"/>
          </p:nvPr>
        </p:nvSpPr>
        <p:spPr>
          <a:xfrm>
            <a:off x="604838" y="495443"/>
            <a:ext cx="11587162" cy="6362557"/>
          </a:xfrm>
          <a:custGeom>
            <a:avLst/>
            <a:gdLst>
              <a:gd name="connsiteX0" fmla="*/ 6362508 w 23174324"/>
              <a:gd name="connsiteY0" fmla="*/ 0 h 12725114"/>
              <a:gd name="connsiteX1" fmla="*/ 23174324 w 23174324"/>
              <a:gd name="connsiteY1" fmla="*/ 0 h 12725114"/>
              <a:gd name="connsiteX2" fmla="*/ 23174324 w 23174324"/>
              <a:gd name="connsiteY2" fmla="*/ 12725114 h 12725114"/>
              <a:gd name="connsiteX3" fmla="*/ 0 w 23174324"/>
              <a:gd name="connsiteY3" fmla="*/ 12725114 h 12725114"/>
              <a:gd name="connsiteX4" fmla="*/ 0 w 23174324"/>
              <a:gd name="connsiteY4" fmla="*/ 6362557 h 12725114"/>
              <a:gd name="connsiteX5" fmla="*/ 6362508 w 23174324"/>
              <a:gd name="connsiteY5" fmla="*/ 0 h 12725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74324" h="12725114">
                <a:moveTo>
                  <a:pt x="6362508" y="0"/>
                </a:moveTo>
                <a:lnTo>
                  <a:pt x="23174324" y="0"/>
                </a:lnTo>
                <a:lnTo>
                  <a:pt x="23174324" y="12725114"/>
                </a:lnTo>
                <a:lnTo>
                  <a:pt x="0" y="12725114"/>
                </a:lnTo>
                <a:lnTo>
                  <a:pt x="0" y="6362557"/>
                </a:lnTo>
                <a:cubicBezTo>
                  <a:pt x="0" y="2848613"/>
                  <a:pt x="2848642" y="0"/>
                  <a:pt x="6362508" y="0"/>
                </a:cubicBezTo>
                <a:close/>
              </a:path>
            </a:pathLst>
          </a:custGeom>
          <a:solidFill>
            <a:schemeClr val="accent2"/>
          </a:solidFill>
          <a:ln w="12700">
            <a:miter lim="400000"/>
          </a:ln>
        </p:spPr>
        <p:txBody>
          <a:bodyPr wrap="square" tIns="972000" bIns="0" anchor="ctr" anchorCtr="0">
            <a:noAutofit/>
          </a:bodyPr>
          <a:lstStyle>
            <a:lvl1pPr algn="ctr">
              <a:defRPr sz="1500">
                <a:solidFill>
                  <a:schemeClr val="bg1">
                    <a:lumMod val="75000"/>
                  </a:schemeClr>
                </a:solidFill>
              </a:defRPr>
            </a:lvl1pPr>
          </a:lstStyle>
          <a:p>
            <a:pPr lvl="0"/>
            <a:r>
              <a:rPr lang="nl-NL" noProof="0">
                <a:sym typeface="Helvetica Neue"/>
              </a:rPr>
              <a:t>Klik op het pictogram als u een afbeelding wilt toevoegen</a:t>
            </a:r>
          </a:p>
        </p:txBody>
      </p:sp>
      <p:sp>
        <p:nvSpPr>
          <p:cNvPr id="7" name="Naam presentatie"/>
          <p:cNvSpPr txBox="1">
            <a:spLocks noGrp="1"/>
          </p:cNvSpPr>
          <p:nvPr>
            <p:ph type="title"/>
          </p:nvPr>
        </p:nvSpPr>
        <p:spPr>
          <a:xfrm>
            <a:off x="1701800" y="2786743"/>
            <a:ext cx="9401628" cy="642258"/>
          </a:xfrm>
          <a:prstGeom prst="rect">
            <a:avLst/>
          </a:prstGeom>
        </p:spPr>
        <p:txBody>
          <a:bodyPr anchor="ctr">
            <a:noAutofit/>
          </a:bodyPr>
          <a:lstStyle>
            <a:lvl1pPr algn="ctr">
              <a:defRPr sz="5000" spc="-116">
                <a:solidFill>
                  <a:schemeClr val="bg1"/>
                </a:solidFill>
                <a:effectLst/>
              </a:defRPr>
            </a:lvl1pPr>
          </a:lstStyle>
          <a:p>
            <a:r>
              <a:rPr lang="nl-NL"/>
              <a:t>Klik om stijl te bewerken</a:t>
            </a:r>
            <a:endParaRPr/>
          </a:p>
        </p:txBody>
      </p:sp>
      <p:sp>
        <p:nvSpPr>
          <p:cNvPr id="2" name="Dianummer">
            <a:extLst>
              <a:ext uri="{FF2B5EF4-FFF2-40B4-BE49-F238E27FC236}">
                <a16:creationId xmlns:a16="http://schemas.microsoft.com/office/drawing/2014/main" id="{B7B6010C-70C1-E25A-BB05-A41123E75D90}"/>
              </a:ext>
            </a:extLst>
          </p:cNvPr>
          <p:cNvSpPr txBox="1">
            <a:spLocks noGrp="1"/>
          </p:cNvSpPr>
          <p:nvPr>
            <p:ph type="sldNum" sz="quarter" idx="14"/>
          </p:nvPr>
        </p:nvSpPr>
        <p:spPr>
          <a:xfrm>
            <a:off x="11588750" y="6904038"/>
            <a:ext cx="406400" cy="220662"/>
          </a:xfrm>
        </p:spPr>
        <p:txBody>
          <a:bodyPr>
            <a:noAutofit/>
          </a:bodyPr>
          <a:lstStyle>
            <a:lvl1pPr>
              <a:defRPr/>
            </a:lvl1pPr>
          </a:lstStyle>
          <a:p>
            <a:pPr>
              <a:defRPr/>
            </a:pPr>
            <a:fld id="{CDCEAB6F-649A-465A-A844-4B0C32E4B419}" type="slidenum">
              <a:rPr lang="nl-NL"/>
              <a:pPr>
                <a:defRPr/>
              </a:pPr>
              <a:t>‹nr.›</a:t>
            </a:fld>
            <a:endParaRPr lang="nl-NL"/>
          </a:p>
        </p:txBody>
      </p:sp>
      <p:sp>
        <p:nvSpPr>
          <p:cNvPr id="3" name="Tijdelijke aanduiding voor datum 3">
            <a:extLst>
              <a:ext uri="{FF2B5EF4-FFF2-40B4-BE49-F238E27FC236}">
                <a16:creationId xmlns:a16="http://schemas.microsoft.com/office/drawing/2014/main" id="{415131EB-2C9F-EAE7-A543-52EB5467D8BA}"/>
              </a:ext>
            </a:extLst>
          </p:cNvPr>
          <p:cNvSpPr>
            <a:spLocks noGrp="1"/>
          </p:cNvSpPr>
          <p:nvPr>
            <p:ph type="dt" sz="half" idx="15"/>
          </p:nvPr>
        </p:nvSpPr>
        <p:spPr>
          <a:xfrm>
            <a:off x="855663" y="6904038"/>
            <a:ext cx="1228725" cy="220662"/>
          </a:xfrm>
        </p:spPr>
        <p:txBody>
          <a:bodyPr>
            <a:noAutofit/>
          </a:bodyPr>
          <a:lstStyle>
            <a:lvl1pPr>
              <a:defRPr sz="1100">
                <a:latin typeface="+mn-lt"/>
              </a:defRPr>
            </a:lvl1pPr>
          </a:lstStyle>
          <a:p>
            <a:pPr>
              <a:defRPr/>
            </a:pPr>
            <a:fld id="{D5E81093-68B8-4981-BA48-CF4D65C7D69E}" type="datetime4">
              <a:rPr lang="nl-NL"/>
              <a:pPr>
                <a:defRPr/>
              </a:pPr>
              <a:t>10 september 2024</a:t>
            </a:fld>
            <a:endParaRPr lang="nl-NL"/>
          </a:p>
        </p:txBody>
      </p:sp>
      <p:sp>
        <p:nvSpPr>
          <p:cNvPr id="4" name="Tijdelijke aanduiding voor voettekst 4">
            <a:extLst>
              <a:ext uri="{FF2B5EF4-FFF2-40B4-BE49-F238E27FC236}">
                <a16:creationId xmlns:a16="http://schemas.microsoft.com/office/drawing/2014/main" id="{3F3D1343-2CB4-EC56-91FF-21BC45E3E509}"/>
              </a:ext>
            </a:extLst>
          </p:cNvPr>
          <p:cNvSpPr>
            <a:spLocks noGrp="1"/>
          </p:cNvSpPr>
          <p:nvPr>
            <p:ph type="ftr" sz="quarter" idx="16"/>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3371110068"/>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ussenpagina lichtroze">
    <p:spTree>
      <p:nvGrpSpPr>
        <p:cNvPr id="1" name=""/>
        <p:cNvGrpSpPr/>
        <p:nvPr/>
      </p:nvGrpSpPr>
      <p:grpSpPr>
        <a:xfrm>
          <a:off x="0" y="0"/>
          <a:ext cx="0" cy="0"/>
          <a:chOff x="0" y="0"/>
          <a:chExt cx="0" cy="0"/>
        </a:xfrm>
      </p:grpSpPr>
      <p:sp>
        <p:nvSpPr>
          <p:cNvPr id="14" name="Tijdelijke aanduiding voor afbeelding 13"/>
          <p:cNvSpPr>
            <a:spLocks noGrp="1"/>
          </p:cNvSpPr>
          <p:nvPr>
            <p:ph type="pic" sz="quarter" idx="13"/>
          </p:nvPr>
        </p:nvSpPr>
        <p:spPr>
          <a:xfrm>
            <a:off x="604838" y="495443"/>
            <a:ext cx="11587162" cy="6362557"/>
          </a:xfrm>
          <a:custGeom>
            <a:avLst/>
            <a:gdLst>
              <a:gd name="connsiteX0" fmla="*/ 6362508 w 23174324"/>
              <a:gd name="connsiteY0" fmla="*/ 0 h 12725114"/>
              <a:gd name="connsiteX1" fmla="*/ 23174324 w 23174324"/>
              <a:gd name="connsiteY1" fmla="*/ 0 h 12725114"/>
              <a:gd name="connsiteX2" fmla="*/ 23174324 w 23174324"/>
              <a:gd name="connsiteY2" fmla="*/ 12725114 h 12725114"/>
              <a:gd name="connsiteX3" fmla="*/ 0 w 23174324"/>
              <a:gd name="connsiteY3" fmla="*/ 12725114 h 12725114"/>
              <a:gd name="connsiteX4" fmla="*/ 0 w 23174324"/>
              <a:gd name="connsiteY4" fmla="*/ 6362557 h 12725114"/>
              <a:gd name="connsiteX5" fmla="*/ 6362508 w 23174324"/>
              <a:gd name="connsiteY5" fmla="*/ 0 h 12725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74324" h="12725114">
                <a:moveTo>
                  <a:pt x="6362508" y="0"/>
                </a:moveTo>
                <a:lnTo>
                  <a:pt x="23174324" y="0"/>
                </a:lnTo>
                <a:lnTo>
                  <a:pt x="23174324" y="12725114"/>
                </a:lnTo>
                <a:lnTo>
                  <a:pt x="0" y="12725114"/>
                </a:lnTo>
                <a:lnTo>
                  <a:pt x="0" y="6362557"/>
                </a:lnTo>
                <a:cubicBezTo>
                  <a:pt x="0" y="2848613"/>
                  <a:pt x="2848642" y="0"/>
                  <a:pt x="6362508" y="0"/>
                </a:cubicBezTo>
                <a:close/>
              </a:path>
            </a:pathLst>
          </a:custGeom>
          <a:solidFill>
            <a:schemeClr val="accent3"/>
          </a:solidFill>
          <a:ln w="12700">
            <a:miter lim="400000"/>
          </a:ln>
        </p:spPr>
        <p:txBody>
          <a:bodyPr wrap="square" tIns="972000" bIns="0" anchor="ctr" anchorCtr="0">
            <a:noAutofit/>
          </a:bodyPr>
          <a:lstStyle>
            <a:lvl1pPr algn="ctr">
              <a:defRPr sz="1500">
                <a:solidFill>
                  <a:schemeClr val="bg1">
                    <a:lumMod val="75000"/>
                  </a:schemeClr>
                </a:solidFill>
              </a:defRPr>
            </a:lvl1pPr>
          </a:lstStyle>
          <a:p>
            <a:pPr lvl="0"/>
            <a:r>
              <a:rPr lang="nl-NL" noProof="0">
                <a:sym typeface="Helvetica Neue"/>
              </a:rPr>
              <a:t>Klik op het pictogram als u een afbeelding wilt toevoegen</a:t>
            </a:r>
          </a:p>
        </p:txBody>
      </p:sp>
      <p:sp>
        <p:nvSpPr>
          <p:cNvPr id="7" name="Naam presentatie"/>
          <p:cNvSpPr txBox="1">
            <a:spLocks noGrp="1"/>
          </p:cNvSpPr>
          <p:nvPr>
            <p:ph type="title"/>
          </p:nvPr>
        </p:nvSpPr>
        <p:spPr>
          <a:xfrm>
            <a:off x="1701800" y="2786743"/>
            <a:ext cx="9401628" cy="642258"/>
          </a:xfrm>
          <a:prstGeom prst="rect">
            <a:avLst/>
          </a:prstGeom>
        </p:spPr>
        <p:txBody>
          <a:bodyPr anchor="ctr">
            <a:noAutofit/>
          </a:bodyPr>
          <a:lstStyle>
            <a:lvl1pPr algn="ctr">
              <a:defRPr sz="5000" spc="-116">
                <a:solidFill>
                  <a:schemeClr val="bg1"/>
                </a:solidFill>
                <a:effectLst/>
              </a:defRPr>
            </a:lvl1pPr>
          </a:lstStyle>
          <a:p>
            <a:r>
              <a:rPr lang="nl-NL"/>
              <a:t>Klik om stijl te bewerken</a:t>
            </a:r>
            <a:endParaRPr/>
          </a:p>
        </p:txBody>
      </p:sp>
      <p:sp>
        <p:nvSpPr>
          <p:cNvPr id="2" name="Dianummer">
            <a:extLst>
              <a:ext uri="{FF2B5EF4-FFF2-40B4-BE49-F238E27FC236}">
                <a16:creationId xmlns:a16="http://schemas.microsoft.com/office/drawing/2014/main" id="{C3DEECDB-0F44-4BFC-CBE3-DE3A1D9E7F5E}"/>
              </a:ext>
            </a:extLst>
          </p:cNvPr>
          <p:cNvSpPr txBox="1">
            <a:spLocks noGrp="1"/>
          </p:cNvSpPr>
          <p:nvPr>
            <p:ph type="sldNum" sz="quarter" idx="14"/>
          </p:nvPr>
        </p:nvSpPr>
        <p:spPr>
          <a:xfrm>
            <a:off x="11588750" y="6904038"/>
            <a:ext cx="406400" cy="220662"/>
          </a:xfrm>
        </p:spPr>
        <p:txBody>
          <a:bodyPr>
            <a:noAutofit/>
          </a:bodyPr>
          <a:lstStyle>
            <a:lvl1pPr>
              <a:defRPr/>
            </a:lvl1pPr>
          </a:lstStyle>
          <a:p>
            <a:pPr>
              <a:defRPr/>
            </a:pPr>
            <a:fld id="{04D676A2-128A-4DDC-8BB7-31070843B979}" type="slidenum">
              <a:rPr lang="nl-NL"/>
              <a:pPr>
                <a:defRPr/>
              </a:pPr>
              <a:t>‹nr.›</a:t>
            </a:fld>
            <a:endParaRPr lang="nl-NL"/>
          </a:p>
        </p:txBody>
      </p:sp>
      <p:sp>
        <p:nvSpPr>
          <p:cNvPr id="3" name="Tijdelijke aanduiding voor datum 3">
            <a:extLst>
              <a:ext uri="{FF2B5EF4-FFF2-40B4-BE49-F238E27FC236}">
                <a16:creationId xmlns:a16="http://schemas.microsoft.com/office/drawing/2014/main" id="{3989ED22-7BCF-DC30-DFA4-57D1FB02B7F0}"/>
              </a:ext>
            </a:extLst>
          </p:cNvPr>
          <p:cNvSpPr>
            <a:spLocks noGrp="1"/>
          </p:cNvSpPr>
          <p:nvPr>
            <p:ph type="dt" sz="half" idx="15"/>
          </p:nvPr>
        </p:nvSpPr>
        <p:spPr>
          <a:xfrm>
            <a:off x="855663" y="6904038"/>
            <a:ext cx="1228725" cy="220662"/>
          </a:xfrm>
        </p:spPr>
        <p:txBody>
          <a:bodyPr>
            <a:noAutofit/>
          </a:bodyPr>
          <a:lstStyle>
            <a:lvl1pPr>
              <a:defRPr sz="1100">
                <a:latin typeface="+mn-lt"/>
              </a:defRPr>
            </a:lvl1pPr>
          </a:lstStyle>
          <a:p>
            <a:pPr>
              <a:defRPr/>
            </a:pPr>
            <a:fld id="{4AF5E94F-52A5-47EF-8F6F-05DEEBB9ED21}" type="datetime4">
              <a:rPr lang="nl-NL"/>
              <a:pPr>
                <a:defRPr/>
              </a:pPr>
              <a:t>10 september 2024</a:t>
            </a:fld>
            <a:endParaRPr lang="nl-NL"/>
          </a:p>
        </p:txBody>
      </p:sp>
      <p:sp>
        <p:nvSpPr>
          <p:cNvPr id="4" name="Tijdelijke aanduiding voor voettekst 4">
            <a:extLst>
              <a:ext uri="{FF2B5EF4-FFF2-40B4-BE49-F238E27FC236}">
                <a16:creationId xmlns:a16="http://schemas.microsoft.com/office/drawing/2014/main" id="{D160CB31-E8E0-CB69-D585-FAE212AB9CCD}"/>
              </a:ext>
            </a:extLst>
          </p:cNvPr>
          <p:cNvSpPr>
            <a:spLocks noGrp="1"/>
          </p:cNvSpPr>
          <p:nvPr>
            <p:ph type="ftr" sz="quarter" idx="16"/>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3811945656"/>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kst links 1 afbeelding rechts wit met logo">
    <p:bg>
      <p:bgPr>
        <a:solidFill>
          <a:schemeClr val="bg1"/>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41D4BF18-37D3-3DEC-AC41-313D3289D1F7}"/>
              </a:ext>
            </a:extLst>
          </p:cNvPr>
          <p:cNvSpPr/>
          <p:nvPr/>
        </p:nvSpPr>
        <p:spPr>
          <a:xfrm>
            <a:off x="6083772" y="0"/>
            <a:ext cx="6108229"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5" name="Graphic 7">
            <a:extLst>
              <a:ext uri="{FF2B5EF4-FFF2-40B4-BE49-F238E27FC236}">
                <a16:creationId xmlns:a16="http://schemas.microsoft.com/office/drawing/2014/main" id="{DC6C5539-EF97-A6B4-F4B1-BD62DBDE3E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0" name="Tijdelijke aanduiding voor tekst 7"/>
          <p:cNvSpPr>
            <a:spLocks noGrp="1"/>
          </p:cNvSpPr>
          <p:nvPr>
            <p:ph type="body" sz="quarter" idx="14"/>
          </p:nvPr>
        </p:nvSpPr>
        <p:spPr>
          <a:xfrm>
            <a:off x="856457" y="810245"/>
            <a:ext cx="5078000"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DF141C4C-D362-4547-A882-41B7D9B81D38}"/>
              </a:ext>
            </a:extLst>
          </p:cNvPr>
          <p:cNvSpPr>
            <a:spLocks noGrp="1"/>
          </p:cNvSpPr>
          <p:nvPr>
            <p:ph type="sldNum" sz="quarter" idx="28"/>
          </p:nvPr>
        </p:nvSpPr>
        <p:spPr>
          <a:xfrm>
            <a:off x="11588750" y="6416675"/>
            <a:ext cx="406400" cy="220663"/>
          </a:xfrm>
        </p:spPr>
        <p:txBody>
          <a:bodyPr anchor="ctr">
            <a:noAutofit/>
          </a:bodyPr>
          <a:lstStyle>
            <a:lvl1pPr>
              <a:defRPr>
                <a:solidFill>
                  <a:srgbClr val="000000"/>
                </a:solidFill>
              </a:defRPr>
            </a:lvl1pPr>
          </a:lstStyle>
          <a:p>
            <a:pPr>
              <a:defRPr/>
            </a:pPr>
            <a:fld id="{0F05D982-F653-4F0D-A6B5-64AD4A511963}" type="slidenum">
              <a:rPr lang="nl-NL"/>
              <a:pPr>
                <a:defRPr/>
              </a:pPr>
              <a:t>‹nr.›</a:t>
            </a:fld>
            <a:endParaRPr lang="nl-NL"/>
          </a:p>
        </p:txBody>
      </p:sp>
      <p:sp>
        <p:nvSpPr>
          <p:cNvPr id="8" name="Tijdelijke aanduiding voor datum 4">
            <a:extLst>
              <a:ext uri="{FF2B5EF4-FFF2-40B4-BE49-F238E27FC236}">
                <a16:creationId xmlns:a16="http://schemas.microsoft.com/office/drawing/2014/main" id="{95B836AE-19F3-5A71-06F0-C15E8B6D8E2D}"/>
              </a:ext>
            </a:extLst>
          </p:cNvPr>
          <p:cNvSpPr>
            <a:spLocks noGrp="1"/>
          </p:cNvSpPr>
          <p:nvPr>
            <p:ph type="dt" sz="half" idx="29"/>
          </p:nvPr>
        </p:nvSpPr>
        <p:spPr>
          <a:xfrm>
            <a:off x="855663" y="6416675"/>
            <a:ext cx="1228725" cy="220663"/>
          </a:xfrm>
        </p:spPr>
        <p:txBody>
          <a:bodyPr>
            <a:noAutofit/>
          </a:bodyPr>
          <a:lstStyle>
            <a:lvl1pPr algn="l">
              <a:defRPr sz="1100">
                <a:solidFill>
                  <a:srgbClr val="000000"/>
                </a:solidFill>
                <a:latin typeface="+mn-lt"/>
              </a:defRPr>
            </a:lvl1pPr>
          </a:lstStyle>
          <a:p>
            <a:pPr>
              <a:defRPr/>
            </a:pPr>
            <a:fld id="{1FA160E9-A500-4D37-8E3D-9DFDF433D5BB}" type="datetime4">
              <a:rPr lang="nl-NL"/>
              <a:pPr>
                <a:defRPr/>
              </a:pPr>
              <a:t>10 september 2024</a:t>
            </a:fld>
            <a:endParaRPr lang="nl-NL"/>
          </a:p>
        </p:txBody>
      </p:sp>
      <p:sp>
        <p:nvSpPr>
          <p:cNvPr id="9" name="Tijdelijke aanduiding voor voettekst 4">
            <a:extLst>
              <a:ext uri="{FF2B5EF4-FFF2-40B4-BE49-F238E27FC236}">
                <a16:creationId xmlns:a16="http://schemas.microsoft.com/office/drawing/2014/main" id="{E47FF76B-0D1D-FFF4-F6B0-3319CF8D3C27}"/>
              </a:ext>
            </a:extLst>
          </p:cNvPr>
          <p:cNvSpPr>
            <a:spLocks noGrp="1"/>
          </p:cNvSpPr>
          <p:nvPr>
            <p:ph type="ftr" sz="quarter" idx="30"/>
          </p:nvPr>
        </p:nvSpPr>
        <p:spPr>
          <a:xfrm>
            <a:off x="2170113" y="6430963"/>
            <a:ext cx="9248775" cy="220662"/>
          </a:xfrm>
        </p:spPr>
        <p:txBody>
          <a:bodyPr anchor="ct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2404446042"/>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kst links 1 afbeelding rechts wit zonder logo">
    <p:bg>
      <p:bgPr>
        <a:solidFill>
          <a:schemeClr val="bg1"/>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076F2A39-6658-E3AF-3FFD-26CA63CB7D3E}"/>
              </a:ext>
            </a:extLst>
          </p:cNvPr>
          <p:cNvSpPr/>
          <p:nvPr/>
        </p:nvSpPr>
        <p:spPr>
          <a:xfrm>
            <a:off x="6083772" y="0"/>
            <a:ext cx="6108229"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0" name="Tijdelijke aanduiding voor tekst 7"/>
          <p:cNvSpPr>
            <a:spLocks noGrp="1"/>
          </p:cNvSpPr>
          <p:nvPr>
            <p:ph type="body" sz="quarter" idx="14"/>
          </p:nvPr>
        </p:nvSpPr>
        <p:spPr>
          <a:xfrm>
            <a:off x="856457" y="810245"/>
            <a:ext cx="5078000"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dianummer 2">
            <a:extLst>
              <a:ext uri="{FF2B5EF4-FFF2-40B4-BE49-F238E27FC236}">
                <a16:creationId xmlns:a16="http://schemas.microsoft.com/office/drawing/2014/main" id="{E650570D-8579-090D-FF86-A6987EC2DFE3}"/>
              </a:ext>
            </a:extLst>
          </p:cNvPr>
          <p:cNvSpPr>
            <a:spLocks noGrp="1"/>
          </p:cNvSpPr>
          <p:nvPr>
            <p:ph type="sldNum" sz="quarter" idx="28"/>
          </p:nvPr>
        </p:nvSpPr>
        <p:spPr>
          <a:xfrm>
            <a:off x="11588750" y="6416675"/>
            <a:ext cx="406400" cy="220663"/>
          </a:xfrm>
        </p:spPr>
        <p:txBody>
          <a:bodyPr anchor="ctr">
            <a:noAutofit/>
          </a:bodyPr>
          <a:lstStyle>
            <a:lvl1pPr>
              <a:defRPr>
                <a:solidFill>
                  <a:srgbClr val="000000"/>
                </a:solidFill>
              </a:defRPr>
            </a:lvl1pPr>
          </a:lstStyle>
          <a:p>
            <a:pPr>
              <a:defRPr/>
            </a:pPr>
            <a:fld id="{83F73644-58F3-4033-B947-D1CF7A6479C3}" type="slidenum">
              <a:rPr lang="nl-NL"/>
              <a:pPr>
                <a:defRPr/>
              </a:pPr>
              <a:t>‹nr.›</a:t>
            </a:fld>
            <a:endParaRPr lang="nl-NL"/>
          </a:p>
        </p:txBody>
      </p:sp>
      <p:sp>
        <p:nvSpPr>
          <p:cNvPr id="6" name="Tijdelijke aanduiding voor datum 4">
            <a:extLst>
              <a:ext uri="{FF2B5EF4-FFF2-40B4-BE49-F238E27FC236}">
                <a16:creationId xmlns:a16="http://schemas.microsoft.com/office/drawing/2014/main" id="{30947D8B-6CD6-F8B8-E5D4-73467865B288}"/>
              </a:ext>
            </a:extLst>
          </p:cNvPr>
          <p:cNvSpPr>
            <a:spLocks noGrp="1"/>
          </p:cNvSpPr>
          <p:nvPr>
            <p:ph type="dt" sz="half" idx="29"/>
          </p:nvPr>
        </p:nvSpPr>
        <p:spPr>
          <a:xfrm>
            <a:off x="855663" y="6416675"/>
            <a:ext cx="1228725" cy="220663"/>
          </a:xfrm>
        </p:spPr>
        <p:txBody>
          <a:bodyPr>
            <a:noAutofit/>
          </a:bodyPr>
          <a:lstStyle>
            <a:lvl1pPr algn="l">
              <a:defRPr sz="1100">
                <a:solidFill>
                  <a:srgbClr val="000000"/>
                </a:solidFill>
                <a:latin typeface="+mn-lt"/>
              </a:defRPr>
            </a:lvl1pPr>
          </a:lstStyle>
          <a:p>
            <a:pPr>
              <a:defRPr/>
            </a:pPr>
            <a:fld id="{92FB00D4-EB0C-4DA8-9109-64A1097368D9}" type="datetime4">
              <a:rPr lang="nl-NL"/>
              <a:pPr>
                <a:defRPr/>
              </a:pPr>
              <a:t>10 september 2024</a:t>
            </a:fld>
            <a:endParaRPr lang="nl-NL"/>
          </a:p>
        </p:txBody>
      </p:sp>
      <p:sp>
        <p:nvSpPr>
          <p:cNvPr id="8" name="Tijdelijke aanduiding voor voettekst 4">
            <a:extLst>
              <a:ext uri="{FF2B5EF4-FFF2-40B4-BE49-F238E27FC236}">
                <a16:creationId xmlns:a16="http://schemas.microsoft.com/office/drawing/2014/main" id="{324D1E6F-513B-EC67-4476-513EBA1302C5}"/>
              </a:ext>
            </a:extLst>
          </p:cNvPr>
          <p:cNvSpPr>
            <a:spLocks noGrp="1"/>
          </p:cNvSpPr>
          <p:nvPr>
            <p:ph type="ftr" sz="quarter" idx="30"/>
          </p:nvPr>
        </p:nvSpPr>
        <p:spPr>
          <a:xfrm>
            <a:off x="2170113" y="6430963"/>
            <a:ext cx="9248775" cy="220662"/>
          </a:xfrm>
        </p:spPr>
        <p:txBody>
          <a:bodyPr anchor="ct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983609836"/>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kst links 1 afbeelding rechts oranje met logo">
    <p:bg>
      <p:bgPr>
        <a:solidFill>
          <a:srgbClr val="FFBF55"/>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A9CECE6E-BBC0-A130-ACFF-79E7ADEC7E59}"/>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4" name="Graphic 7">
            <a:extLst>
              <a:ext uri="{FF2B5EF4-FFF2-40B4-BE49-F238E27FC236}">
                <a16:creationId xmlns:a16="http://schemas.microsoft.com/office/drawing/2014/main" id="{9FF0795E-9B52-4FD3-FAB9-169A508945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6"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dianummer 2">
            <a:extLst>
              <a:ext uri="{FF2B5EF4-FFF2-40B4-BE49-F238E27FC236}">
                <a16:creationId xmlns:a16="http://schemas.microsoft.com/office/drawing/2014/main" id="{BCE636B2-DE95-5E7A-642F-D3F1FA088E61}"/>
              </a:ext>
            </a:extLst>
          </p:cNvPr>
          <p:cNvSpPr>
            <a:spLocks noGrp="1"/>
          </p:cNvSpPr>
          <p:nvPr>
            <p:ph type="sldNum" sz="quarter" idx="28"/>
          </p:nvPr>
        </p:nvSpPr>
        <p:spPr>
          <a:xfrm>
            <a:off x="11588750" y="6416675"/>
            <a:ext cx="406400" cy="220663"/>
          </a:xfrm>
        </p:spPr>
        <p:txBody>
          <a:bodyPr anchor="ctr">
            <a:noAutofit/>
          </a:bodyPr>
          <a:lstStyle>
            <a:lvl1pPr>
              <a:defRPr>
                <a:solidFill>
                  <a:srgbClr val="000000"/>
                </a:solidFill>
              </a:defRPr>
            </a:lvl1pPr>
          </a:lstStyle>
          <a:p>
            <a:pPr>
              <a:defRPr/>
            </a:pPr>
            <a:fld id="{AB9C2F75-D91C-40BE-8837-F10A8691D1EA}" type="slidenum">
              <a:rPr lang="nl-NL"/>
              <a:pPr>
                <a:defRPr/>
              </a:pPr>
              <a:t>‹nr.›</a:t>
            </a:fld>
            <a:endParaRPr lang="nl-NL"/>
          </a:p>
        </p:txBody>
      </p:sp>
      <p:sp>
        <p:nvSpPr>
          <p:cNvPr id="8" name="Tijdelijke aanduiding voor datum 4">
            <a:extLst>
              <a:ext uri="{FF2B5EF4-FFF2-40B4-BE49-F238E27FC236}">
                <a16:creationId xmlns:a16="http://schemas.microsoft.com/office/drawing/2014/main" id="{CE6281C5-37FD-096F-804B-DADD3EDDDDC9}"/>
              </a:ext>
            </a:extLst>
          </p:cNvPr>
          <p:cNvSpPr>
            <a:spLocks noGrp="1"/>
          </p:cNvSpPr>
          <p:nvPr>
            <p:ph type="dt" sz="half" idx="29"/>
          </p:nvPr>
        </p:nvSpPr>
        <p:spPr>
          <a:xfrm>
            <a:off x="855663" y="6416675"/>
            <a:ext cx="1228725" cy="220663"/>
          </a:xfrm>
        </p:spPr>
        <p:txBody>
          <a:bodyPr>
            <a:noAutofit/>
          </a:bodyPr>
          <a:lstStyle>
            <a:lvl1pPr algn="l">
              <a:defRPr sz="1100">
                <a:solidFill>
                  <a:srgbClr val="000000"/>
                </a:solidFill>
                <a:latin typeface="+mn-lt"/>
              </a:defRPr>
            </a:lvl1pPr>
          </a:lstStyle>
          <a:p>
            <a:pPr>
              <a:defRPr/>
            </a:pPr>
            <a:fld id="{C8B62BD4-8212-4EA2-9C71-C1ACCC94C056}" type="datetime4">
              <a:rPr lang="nl-NL"/>
              <a:pPr>
                <a:defRPr/>
              </a:pPr>
              <a:t>10 september 2024</a:t>
            </a:fld>
            <a:endParaRPr lang="nl-NL"/>
          </a:p>
        </p:txBody>
      </p:sp>
      <p:sp>
        <p:nvSpPr>
          <p:cNvPr id="10" name="Tijdelijke aanduiding voor voettekst 4">
            <a:extLst>
              <a:ext uri="{FF2B5EF4-FFF2-40B4-BE49-F238E27FC236}">
                <a16:creationId xmlns:a16="http://schemas.microsoft.com/office/drawing/2014/main" id="{737CF6E1-A950-717F-99D3-AC8F7BEB30CC}"/>
              </a:ext>
            </a:extLst>
          </p:cNvPr>
          <p:cNvSpPr>
            <a:spLocks noGrp="1"/>
          </p:cNvSpPr>
          <p:nvPr>
            <p:ph type="ftr" sz="quarter" idx="30"/>
          </p:nvPr>
        </p:nvSpPr>
        <p:spPr>
          <a:xfrm>
            <a:off x="2170113" y="6410325"/>
            <a:ext cx="9248775" cy="220663"/>
          </a:xfrm>
        </p:spPr>
        <p:txBody>
          <a:bodyPr anchor="ct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2252406638"/>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kst links 1 afbeelding rechts oranje zonder logo">
    <p:bg>
      <p:bgPr>
        <a:solidFill>
          <a:srgbClr val="FFBF55"/>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6633D796-4F43-0CD7-4377-596552D6B3B4}"/>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6"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4" name="Tijdelijke aanduiding voor dianummer 2">
            <a:extLst>
              <a:ext uri="{FF2B5EF4-FFF2-40B4-BE49-F238E27FC236}">
                <a16:creationId xmlns:a16="http://schemas.microsoft.com/office/drawing/2014/main" id="{35177F0A-8934-4F00-CDBA-BB0AD781CEE2}"/>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6FB6DB7A-BD2E-4E46-872F-231A7AA61C70}" type="slidenum">
              <a:rPr lang="nl-NL"/>
              <a:pPr>
                <a:defRPr/>
              </a:pPr>
              <a:t>‹nr.›</a:t>
            </a:fld>
            <a:endParaRPr lang="nl-NL"/>
          </a:p>
        </p:txBody>
      </p:sp>
      <p:sp>
        <p:nvSpPr>
          <p:cNvPr id="5" name="Tijdelijke aanduiding voor datum 4">
            <a:extLst>
              <a:ext uri="{FF2B5EF4-FFF2-40B4-BE49-F238E27FC236}">
                <a16:creationId xmlns:a16="http://schemas.microsoft.com/office/drawing/2014/main" id="{C75802D1-234B-5B64-37CB-1F965B556ADC}"/>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B6E9ECCD-6260-415D-859B-21FB6553FFB4}" type="datetime4">
              <a:rPr lang="nl-NL"/>
              <a:pPr>
                <a:defRPr/>
              </a:pPr>
              <a:t>10 september 2024</a:t>
            </a:fld>
            <a:endParaRPr lang="nl-NL"/>
          </a:p>
        </p:txBody>
      </p:sp>
      <p:sp>
        <p:nvSpPr>
          <p:cNvPr id="8" name="Tijdelijke aanduiding voor voettekst 4">
            <a:extLst>
              <a:ext uri="{FF2B5EF4-FFF2-40B4-BE49-F238E27FC236}">
                <a16:creationId xmlns:a16="http://schemas.microsoft.com/office/drawing/2014/main" id="{F22AB555-EB1D-E5E3-3532-B4B643809091}"/>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4164906394"/>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kst links 1 afbeelding rechts lichtblauw met logo">
    <p:bg>
      <p:bgPr>
        <a:solidFill>
          <a:srgbClr val="D4EFF0"/>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539B370B-555C-2CC3-70A2-88476CAD5B12}"/>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5" name="Graphic 7">
            <a:extLst>
              <a:ext uri="{FF2B5EF4-FFF2-40B4-BE49-F238E27FC236}">
                <a16:creationId xmlns:a16="http://schemas.microsoft.com/office/drawing/2014/main" id="{0DB47A12-B2EC-6C70-79F2-688304D7E3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A214D6E9-870C-3EA7-6F59-6B587434AABA}"/>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0E83E2C8-49D0-4118-B595-81EDA63A3283}" type="slidenum">
              <a:rPr lang="nl-NL"/>
              <a:pPr>
                <a:defRPr/>
              </a:pPr>
              <a:t>‹nr.›</a:t>
            </a:fld>
            <a:endParaRPr lang="nl-NL"/>
          </a:p>
        </p:txBody>
      </p:sp>
      <p:sp>
        <p:nvSpPr>
          <p:cNvPr id="8" name="Tijdelijke aanduiding voor datum 4">
            <a:extLst>
              <a:ext uri="{FF2B5EF4-FFF2-40B4-BE49-F238E27FC236}">
                <a16:creationId xmlns:a16="http://schemas.microsoft.com/office/drawing/2014/main" id="{65520636-5899-EFCF-C54C-0CEDD60EE3CC}"/>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624D553F-04D2-4D65-8B91-3CF697835E63}" type="datetime4">
              <a:rPr lang="nl-NL"/>
              <a:pPr>
                <a:defRPr/>
              </a:pPr>
              <a:t>10 september 2024</a:t>
            </a:fld>
            <a:endParaRPr lang="nl-NL"/>
          </a:p>
        </p:txBody>
      </p:sp>
      <p:sp>
        <p:nvSpPr>
          <p:cNvPr id="10" name="Tijdelijke aanduiding voor voettekst 4">
            <a:extLst>
              <a:ext uri="{FF2B5EF4-FFF2-40B4-BE49-F238E27FC236}">
                <a16:creationId xmlns:a16="http://schemas.microsoft.com/office/drawing/2014/main" id="{D7762198-CE37-6A74-0D26-223A597DD38B}"/>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382876564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el lichtblauw zonder logo">
    <p:bg>
      <p:bgPr>
        <a:solidFill>
          <a:schemeClr val="accent2"/>
        </a:solidFill>
        <a:effectLst/>
      </p:bgPr>
    </p:bg>
    <p:spTree>
      <p:nvGrpSpPr>
        <p:cNvPr id="1" name=""/>
        <p:cNvGrpSpPr/>
        <p:nvPr/>
      </p:nvGrpSpPr>
      <p:grpSpPr>
        <a:xfrm>
          <a:off x="0" y="0"/>
          <a:ext cx="0" cy="0"/>
          <a:chOff x="0" y="0"/>
          <a:chExt cx="0" cy="0"/>
        </a:xfrm>
      </p:grpSpPr>
      <p:sp>
        <p:nvSpPr>
          <p:cNvPr id="11" name="Auteur en datum"/>
          <p:cNvSpPr txBox="1">
            <a:spLocks noGrp="1"/>
          </p:cNvSpPr>
          <p:nvPr>
            <p:ph type="body" sz="quarter" idx="21"/>
          </p:nvPr>
        </p:nvSpPr>
        <p:spPr>
          <a:xfrm>
            <a:off x="1229868" y="5316910"/>
            <a:ext cx="9866377" cy="356616"/>
          </a:xfrm>
          <a:prstGeom prst="rect">
            <a:avLst/>
          </a:prstGeom>
        </p:spPr>
        <p:txBody>
          <a:bodyPr lIns="216000" tIns="45719" rIns="45719" bIns="45719" anchor="b">
            <a:noAutofit/>
          </a:bodyPr>
          <a:lstStyle>
            <a:lvl1pPr marL="0" indent="0" defTabSz="412750">
              <a:lnSpc>
                <a:spcPct val="100000"/>
              </a:lnSpc>
              <a:spcBef>
                <a:spcPts val="0"/>
              </a:spcBef>
              <a:buSzTx/>
              <a:buNone/>
              <a:defRPr sz="2000" b="0">
                <a:solidFill>
                  <a:srgbClr val="000000"/>
                </a:solidFill>
                <a:latin typeface="+mn-lt"/>
              </a:defRPr>
            </a:lvl1pPr>
          </a:lstStyle>
          <a:p>
            <a:pPr lvl="0"/>
            <a:r>
              <a:rPr lang="nl-NL"/>
              <a:t>Klikken om de tekststijl van het model te bewerken</a:t>
            </a:r>
          </a:p>
        </p:txBody>
      </p:sp>
      <p:sp>
        <p:nvSpPr>
          <p:cNvPr id="12" name="Naam presentatie"/>
          <p:cNvSpPr txBox="1">
            <a:spLocks noGrp="1"/>
          </p:cNvSpPr>
          <p:nvPr>
            <p:ph type="title"/>
          </p:nvPr>
        </p:nvSpPr>
        <p:spPr>
          <a:xfrm>
            <a:off x="1252728" y="3314700"/>
            <a:ext cx="9866377" cy="758953"/>
          </a:xfrm>
          <a:prstGeom prst="rect">
            <a:avLst/>
          </a:prstGeom>
        </p:spPr>
        <p:txBody>
          <a:bodyPr lIns="144000" anchor="t">
            <a:noAutofit/>
          </a:bodyPr>
          <a:lstStyle>
            <a:lvl1pPr>
              <a:defRPr sz="6000" b="0" spc="0" baseline="0">
                <a:solidFill>
                  <a:srgbClr val="000000"/>
                </a:solidFill>
                <a:latin typeface="+mj-lt"/>
              </a:defRPr>
            </a:lvl1pPr>
          </a:lstStyle>
          <a:p>
            <a:r>
              <a:rPr lang="nl-NL"/>
              <a:t>Klik om stijl te bewerken</a:t>
            </a:r>
            <a:endParaRPr/>
          </a:p>
        </p:txBody>
      </p:sp>
      <p:sp>
        <p:nvSpPr>
          <p:cNvPr id="13" name="Hoofdtekst - niveau één…"/>
          <p:cNvSpPr txBox="1">
            <a:spLocks noGrp="1"/>
          </p:cNvSpPr>
          <p:nvPr>
            <p:ph type="body" sz="quarter" idx="1"/>
          </p:nvPr>
        </p:nvSpPr>
        <p:spPr>
          <a:xfrm>
            <a:off x="1248156" y="1284732"/>
            <a:ext cx="9870949" cy="2029968"/>
          </a:xfrm>
          <a:prstGeom prst="rect">
            <a:avLst/>
          </a:prstGeom>
        </p:spPr>
        <p:txBody>
          <a:bodyPr lIns="108000" bIns="0" anchor="b">
            <a:noAutofit/>
          </a:bodyPr>
          <a:lstStyle>
            <a:lvl1pPr marL="0" indent="0" defTabSz="412750">
              <a:lnSpc>
                <a:spcPct val="100000"/>
              </a:lnSpc>
              <a:spcBef>
                <a:spcPts val="0"/>
              </a:spcBef>
              <a:buSzTx/>
              <a:buNone/>
              <a:defRPr sz="6100" b="0" spc="55" baseline="0">
                <a:solidFill>
                  <a:srgbClr val="000000"/>
                </a:solidFill>
              </a:defRPr>
            </a:lvl1pPr>
            <a:lvl2pPr marL="0" indent="0" defTabSz="412750">
              <a:lnSpc>
                <a:spcPct val="100000"/>
              </a:lnSpc>
              <a:spcBef>
                <a:spcPts val="0"/>
              </a:spcBef>
              <a:buSzTx/>
              <a:buNone/>
              <a:defRPr sz="2750" b="1"/>
            </a:lvl2pPr>
            <a:lvl3pPr marL="0" indent="0" defTabSz="412750">
              <a:lnSpc>
                <a:spcPct val="100000"/>
              </a:lnSpc>
              <a:spcBef>
                <a:spcPts val="0"/>
              </a:spcBef>
              <a:buSzTx/>
              <a:buNone/>
              <a:defRPr sz="2750" b="1"/>
            </a:lvl3pPr>
            <a:lvl4pPr marL="0" indent="0" defTabSz="412750">
              <a:lnSpc>
                <a:spcPct val="100000"/>
              </a:lnSpc>
              <a:spcBef>
                <a:spcPts val="0"/>
              </a:spcBef>
              <a:buSzTx/>
              <a:buNone/>
              <a:defRPr sz="2750" b="1"/>
            </a:lvl4pPr>
            <a:lvl5pPr marL="0" indent="0" defTabSz="412750">
              <a:lnSpc>
                <a:spcPct val="100000"/>
              </a:lnSpc>
              <a:spcBef>
                <a:spcPts val="0"/>
              </a:spcBef>
              <a:buSzTx/>
              <a:buNone/>
              <a:defRPr sz="2750" b="1"/>
            </a:lvl5pPr>
          </a:lstStyle>
          <a:p>
            <a:pPr lvl="0"/>
            <a:r>
              <a:rPr lang="nl-NL"/>
              <a:t>Klikken om de tekststijl van het model te bewerken</a:t>
            </a:r>
          </a:p>
        </p:txBody>
      </p:sp>
      <p:sp>
        <p:nvSpPr>
          <p:cNvPr id="2" name="Tijdelijke aanduiding voor datum 4">
            <a:extLst>
              <a:ext uri="{FF2B5EF4-FFF2-40B4-BE49-F238E27FC236}">
                <a16:creationId xmlns:a16="http://schemas.microsoft.com/office/drawing/2014/main" id="{982DC956-F217-09C3-B630-CDD7A529E44C}"/>
              </a:ext>
            </a:extLst>
          </p:cNvPr>
          <p:cNvSpPr>
            <a:spLocks noGrp="1"/>
          </p:cNvSpPr>
          <p:nvPr>
            <p:ph type="dt" sz="half" idx="22"/>
          </p:nvPr>
        </p:nvSpPr>
        <p:spPr>
          <a:xfrm>
            <a:off x="1230313" y="5683250"/>
            <a:ext cx="9866312" cy="365125"/>
          </a:xfrm>
        </p:spPr>
        <p:txBody>
          <a:bodyPr lIns="180000">
            <a:noAutofit/>
          </a:bodyPr>
          <a:lstStyle>
            <a:lvl1pPr algn="l">
              <a:defRPr sz="1600">
                <a:solidFill>
                  <a:srgbClr val="000000"/>
                </a:solidFill>
              </a:defRPr>
            </a:lvl1pPr>
          </a:lstStyle>
          <a:p>
            <a:pPr>
              <a:defRPr/>
            </a:pPr>
            <a:fld id="{A20F8C9C-5C68-4E2F-A63F-2805E4E67CAC}" type="datetime4">
              <a:rPr lang="nl-NL"/>
              <a:pPr>
                <a:defRPr/>
              </a:pPr>
              <a:t>10 september 2024</a:t>
            </a:fld>
            <a:endParaRPr lang="nl-NL"/>
          </a:p>
        </p:txBody>
      </p:sp>
      <p:sp>
        <p:nvSpPr>
          <p:cNvPr id="3" name="Dianummer">
            <a:extLst>
              <a:ext uri="{FF2B5EF4-FFF2-40B4-BE49-F238E27FC236}">
                <a16:creationId xmlns:a16="http://schemas.microsoft.com/office/drawing/2014/main" id="{16CFEA7F-11AD-2E6F-4D54-BC40D5C4247E}"/>
              </a:ext>
            </a:extLst>
          </p:cNvPr>
          <p:cNvSpPr txBox="1">
            <a:spLocks noGrp="1"/>
          </p:cNvSpPr>
          <p:nvPr>
            <p:ph type="sldNum" sz="quarter" idx="23"/>
          </p:nvPr>
        </p:nvSpPr>
        <p:spPr>
          <a:xfrm>
            <a:off x="11588750" y="6873875"/>
            <a:ext cx="406400" cy="220663"/>
          </a:xfrm>
        </p:spPr>
        <p:txBody>
          <a:bodyPr>
            <a:noAutofit/>
          </a:bodyPr>
          <a:lstStyle>
            <a:lvl1pPr algn="r" defTabSz="292100">
              <a:lnSpc>
                <a:spcPct val="100000"/>
              </a:lnSpc>
              <a:spcBef>
                <a:spcPts val="0"/>
              </a:spcBef>
              <a:defRPr sz="1100">
                <a:solidFill>
                  <a:srgbClr val="000000"/>
                </a:solidFill>
                <a:latin typeface="+mn-lt"/>
                <a:ea typeface="Source Sans Pro" panose="020B0503030403020204" pitchFamily="34" charset="0"/>
              </a:defRPr>
            </a:lvl1pPr>
          </a:lstStyle>
          <a:p>
            <a:pPr>
              <a:defRPr/>
            </a:pPr>
            <a:fld id="{32B03AF4-6E5D-4FBB-9057-5BA0FA651E88}" type="slidenum">
              <a:rPr lang="nl-NL"/>
              <a:pPr>
                <a:defRPr/>
              </a:pPr>
              <a:t>‹nr.›</a:t>
            </a:fld>
            <a:endParaRPr lang="nl-NL"/>
          </a:p>
        </p:txBody>
      </p:sp>
    </p:spTree>
    <p:extLst>
      <p:ext uri="{BB962C8B-B14F-4D97-AF65-F5344CB8AC3E}">
        <p14:creationId xmlns:p14="http://schemas.microsoft.com/office/powerpoint/2010/main" val="1940610773"/>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ekst links 1 afbeelding rechts lichtblauw zonder logo">
    <p:bg>
      <p:bgPr>
        <a:solidFill>
          <a:srgbClr val="D4EFF0"/>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82A4D2FD-E6C4-6025-4904-378167A4EED5}"/>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dianummer 2">
            <a:extLst>
              <a:ext uri="{FF2B5EF4-FFF2-40B4-BE49-F238E27FC236}">
                <a16:creationId xmlns:a16="http://schemas.microsoft.com/office/drawing/2014/main" id="{F3F1F2DE-7DB7-9D4F-0A67-2FA940C7F569}"/>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D9FBFED7-84F2-4572-A9EA-201E8AAC4B9D}" type="slidenum">
              <a:rPr lang="nl-NL"/>
              <a:pPr>
                <a:defRPr/>
              </a:pPr>
              <a:t>‹nr.›</a:t>
            </a:fld>
            <a:endParaRPr lang="nl-NL"/>
          </a:p>
        </p:txBody>
      </p:sp>
      <p:sp>
        <p:nvSpPr>
          <p:cNvPr id="6" name="Tijdelijke aanduiding voor datum 4">
            <a:extLst>
              <a:ext uri="{FF2B5EF4-FFF2-40B4-BE49-F238E27FC236}">
                <a16:creationId xmlns:a16="http://schemas.microsoft.com/office/drawing/2014/main" id="{8015A5E2-3926-1C9F-8DC9-462E0EAB8C1A}"/>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E0B653D6-62C5-4469-A757-989C4E8B0977}" type="datetime4">
              <a:rPr lang="nl-NL"/>
              <a:pPr>
                <a:defRPr/>
              </a:pPr>
              <a:t>10 september 2024</a:t>
            </a:fld>
            <a:endParaRPr lang="nl-NL"/>
          </a:p>
        </p:txBody>
      </p:sp>
      <p:sp>
        <p:nvSpPr>
          <p:cNvPr id="8" name="Tijdelijke aanduiding voor voettekst 4">
            <a:extLst>
              <a:ext uri="{FF2B5EF4-FFF2-40B4-BE49-F238E27FC236}">
                <a16:creationId xmlns:a16="http://schemas.microsoft.com/office/drawing/2014/main" id="{CBBFAC64-280A-0B29-F07C-16B5401C6180}"/>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483598738"/>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kst links 1 afbeelding rechts cyaan met logo">
    <p:bg>
      <p:bgPr>
        <a:solidFill>
          <a:schemeClr val="accent2"/>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91A56090-AEF4-8133-DD23-9E458005660A}"/>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5" name="Graphic 7">
            <a:extLst>
              <a:ext uri="{FF2B5EF4-FFF2-40B4-BE49-F238E27FC236}">
                <a16:creationId xmlns:a16="http://schemas.microsoft.com/office/drawing/2014/main" id="{7A550FE5-3C82-1518-45BE-692C12C07B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F30BC907-928B-6368-B294-D22E1398C774}"/>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E53A3525-F604-4A6C-9F97-2971C7F31B52}" type="slidenum">
              <a:rPr lang="nl-NL"/>
              <a:pPr>
                <a:defRPr/>
              </a:pPr>
              <a:t>‹nr.›</a:t>
            </a:fld>
            <a:endParaRPr lang="nl-NL"/>
          </a:p>
        </p:txBody>
      </p:sp>
      <p:sp>
        <p:nvSpPr>
          <p:cNvPr id="8" name="Tijdelijke aanduiding voor datum 4">
            <a:extLst>
              <a:ext uri="{FF2B5EF4-FFF2-40B4-BE49-F238E27FC236}">
                <a16:creationId xmlns:a16="http://schemas.microsoft.com/office/drawing/2014/main" id="{BA97BCAA-9041-992D-BA81-6C4A8110E036}"/>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32144EB6-223D-4EC8-8D7E-A6C25E8E86C2}" type="datetime4">
              <a:rPr lang="nl-NL"/>
              <a:pPr>
                <a:defRPr/>
              </a:pPr>
              <a:t>10 september 2024</a:t>
            </a:fld>
            <a:endParaRPr lang="nl-NL"/>
          </a:p>
        </p:txBody>
      </p:sp>
      <p:sp>
        <p:nvSpPr>
          <p:cNvPr id="10" name="Tijdelijke aanduiding voor voettekst 4">
            <a:extLst>
              <a:ext uri="{FF2B5EF4-FFF2-40B4-BE49-F238E27FC236}">
                <a16:creationId xmlns:a16="http://schemas.microsoft.com/office/drawing/2014/main" id="{114DF4EF-7B6A-DFC0-F085-97BD7729D3A0}"/>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2311090740"/>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kst links 1 afbeelding rechts cyaan zonder logo">
    <p:bg>
      <p:bgPr>
        <a:solidFill>
          <a:schemeClr val="accent2"/>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EEA90017-10DC-D92B-C94E-0DCD047D2B91}"/>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dianummer 2">
            <a:extLst>
              <a:ext uri="{FF2B5EF4-FFF2-40B4-BE49-F238E27FC236}">
                <a16:creationId xmlns:a16="http://schemas.microsoft.com/office/drawing/2014/main" id="{F8566F99-8B9C-221B-4735-DB474570BAF2}"/>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812BC0E7-64EA-4494-AA1C-3EE30036637E}" type="slidenum">
              <a:rPr lang="nl-NL"/>
              <a:pPr>
                <a:defRPr/>
              </a:pPr>
              <a:t>‹nr.›</a:t>
            </a:fld>
            <a:endParaRPr lang="nl-NL"/>
          </a:p>
        </p:txBody>
      </p:sp>
      <p:sp>
        <p:nvSpPr>
          <p:cNvPr id="6" name="Tijdelijke aanduiding voor datum 4">
            <a:extLst>
              <a:ext uri="{FF2B5EF4-FFF2-40B4-BE49-F238E27FC236}">
                <a16:creationId xmlns:a16="http://schemas.microsoft.com/office/drawing/2014/main" id="{86748700-BBC5-AD0D-9268-D0160BBFE9D6}"/>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8963735E-8C0A-461A-8F5F-265F3670C474}" type="datetime4">
              <a:rPr lang="nl-NL"/>
              <a:pPr>
                <a:defRPr/>
              </a:pPr>
              <a:t>10 september 2024</a:t>
            </a:fld>
            <a:endParaRPr lang="nl-NL"/>
          </a:p>
        </p:txBody>
      </p:sp>
      <p:sp>
        <p:nvSpPr>
          <p:cNvPr id="8" name="Tijdelijke aanduiding voor voettekst 4">
            <a:extLst>
              <a:ext uri="{FF2B5EF4-FFF2-40B4-BE49-F238E27FC236}">
                <a16:creationId xmlns:a16="http://schemas.microsoft.com/office/drawing/2014/main" id="{3CE84572-5B7C-2898-EF8B-318EC2F74868}"/>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531898782"/>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kst links 1 afbeelding rechts donkerblauw met logo">
    <p:bg>
      <p:bgPr>
        <a:solidFill>
          <a:schemeClr val="tx2"/>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7D570422-D804-2EE8-50F4-F8D9EE5F6DD7}"/>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5" name="Graphic 7">
            <a:extLst>
              <a:ext uri="{FF2B5EF4-FFF2-40B4-BE49-F238E27FC236}">
                <a16:creationId xmlns:a16="http://schemas.microsoft.com/office/drawing/2014/main" id="{9205875F-F166-6DCD-DA2E-91729ACD40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30E32978-405B-2418-BC89-421DBAEA9117}"/>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C35BDE95-7E1A-4B5E-A2DE-51ADA7FF4BBA}" type="slidenum">
              <a:rPr lang="nl-NL"/>
              <a:pPr>
                <a:defRPr/>
              </a:pPr>
              <a:t>‹nr.›</a:t>
            </a:fld>
            <a:endParaRPr lang="nl-NL"/>
          </a:p>
        </p:txBody>
      </p:sp>
      <p:sp>
        <p:nvSpPr>
          <p:cNvPr id="8" name="Tijdelijke aanduiding voor datum 4">
            <a:extLst>
              <a:ext uri="{FF2B5EF4-FFF2-40B4-BE49-F238E27FC236}">
                <a16:creationId xmlns:a16="http://schemas.microsoft.com/office/drawing/2014/main" id="{BA986F92-322C-0CD8-AB27-E5940222CC84}"/>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F6C5F0D0-1942-497B-A3B0-4BF22B22E68F}" type="datetime4">
              <a:rPr lang="nl-NL"/>
              <a:pPr>
                <a:defRPr/>
              </a:pPr>
              <a:t>10 september 2024</a:t>
            </a:fld>
            <a:endParaRPr lang="nl-NL"/>
          </a:p>
        </p:txBody>
      </p:sp>
      <p:sp>
        <p:nvSpPr>
          <p:cNvPr id="10" name="Tijdelijke aanduiding voor voettekst 4">
            <a:extLst>
              <a:ext uri="{FF2B5EF4-FFF2-40B4-BE49-F238E27FC236}">
                <a16:creationId xmlns:a16="http://schemas.microsoft.com/office/drawing/2014/main" id="{ABC8EDA1-CFE9-AB31-613F-B43C2D9C9F21}"/>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2220374019"/>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kst links 1 afbeelding rechts donkerblauw zonder logo">
    <p:bg>
      <p:bgPr>
        <a:solidFill>
          <a:schemeClr val="tx2"/>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5B463E3D-9A09-B6D8-A4AD-9CB55F3F716B}"/>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dianummer 2">
            <a:extLst>
              <a:ext uri="{FF2B5EF4-FFF2-40B4-BE49-F238E27FC236}">
                <a16:creationId xmlns:a16="http://schemas.microsoft.com/office/drawing/2014/main" id="{2DE0930D-BEE6-5F7C-F513-C5D29EF952E5}"/>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9301CC1E-D744-4AB3-93A7-A64C9F658481}" type="slidenum">
              <a:rPr lang="nl-NL"/>
              <a:pPr>
                <a:defRPr/>
              </a:pPr>
              <a:t>‹nr.›</a:t>
            </a:fld>
            <a:endParaRPr lang="nl-NL"/>
          </a:p>
        </p:txBody>
      </p:sp>
      <p:sp>
        <p:nvSpPr>
          <p:cNvPr id="6" name="Tijdelijke aanduiding voor datum 4">
            <a:extLst>
              <a:ext uri="{FF2B5EF4-FFF2-40B4-BE49-F238E27FC236}">
                <a16:creationId xmlns:a16="http://schemas.microsoft.com/office/drawing/2014/main" id="{DC3F88AC-7062-0BF8-988F-65BC02112A14}"/>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5C4C3819-6B93-4FDB-957B-07AEC0CE066E}" type="datetime4">
              <a:rPr lang="nl-NL"/>
              <a:pPr>
                <a:defRPr/>
              </a:pPr>
              <a:t>10 september 2024</a:t>
            </a:fld>
            <a:endParaRPr lang="nl-NL"/>
          </a:p>
        </p:txBody>
      </p:sp>
      <p:sp>
        <p:nvSpPr>
          <p:cNvPr id="8" name="Tijdelijke aanduiding voor voettekst 4">
            <a:extLst>
              <a:ext uri="{FF2B5EF4-FFF2-40B4-BE49-F238E27FC236}">
                <a16:creationId xmlns:a16="http://schemas.microsoft.com/office/drawing/2014/main" id="{8F1CB6CA-35BB-38F5-E13A-E30C19B14F4E}"/>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541980144"/>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kst links 1 afbeelding rechts lichtrood met logo">
    <p:bg>
      <p:bgPr>
        <a:solidFill>
          <a:schemeClr val="tx1"/>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F5A81E44-466D-ADA9-69D0-694B2B3AD1FE}"/>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5" name="Graphic 7">
            <a:extLst>
              <a:ext uri="{FF2B5EF4-FFF2-40B4-BE49-F238E27FC236}">
                <a16:creationId xmlns:a16="http://schemas.microsoft.com/office/drawing/2014/main" id="{F3818796-F3DA-3828-4F9A-A09E77E769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D2CAAD61-4AD0-2347-7663-D79474A1F67C}"/>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30CEBDE2-9875-4F0A-A2DB-7C3741C7EED9}" type="slidenum">
              <a:rPr lang="nl-NL"/>
              <a:pPr>
                <a:defRPr/>
              </a:pPr>
              <a:t>‹nr.›</a:t>
            </a:fld>
            <a:endParaRPr lang="nl-NL"/>
          </a:p>
        </p:txBody>
      </p:sp>
      <p:sp>
        <p:nvSpPr>
          <p:cNvPr id="8" name="Tijdelijke aanduiding voor datum 4">
            <a:extLst>
              <a:ext uri="{FF2B5EF4-FFF2-40B4-BE49-F238E27FC236}">
                <a16:creationId xmlns:a16="http://schemas.microsoft.com/office/drawing/2014/main" id="{FCE84414-17AF-A308-8FB6-209EC63408F4}"/>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EE5275DD-1020-4E5F-ACE8-E5776F9539A6}" type="datetime4">
              <a:rPr lang="nl-NL"/>
              <a:pPr>
                <a:defRPr/>
              </a:pPr>
              <a:t>10 september 2024</a:t>
            </a:fld>
            <a:endParaRPr lang="nl-NL"/>
          </a:p>
        </p:txBody>
      </p:sp>
      <p:sp>
        <p:nvSpPr>
          <p:cNvPr id="10" name="Tijdelijke aanduiding voor voettekst 4">
            <a:extLst>
              <a:ext uri="{FF2B5EF4-FFF2-40B4-BE49-F238E27FC236}">
                <a16:creationId xmlns:a16="http://schemas.microsoft.com/office/drawing/2014/main" id="{42B36167-7B50-3DB4-54E0-941D0D24D046}"/>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2536742614"/>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kst links 1 afbeelding rechts lichtrood zonder logo">
    <p:bg>
      <p:bgPr>
        <a:solidFill>
          <a:schemeClr val="tx1"/>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BDA03447-3B0A-6CB8-7F25-111639FA214C}"/>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078127"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7"/>
          </p:nvPr>
        </p:nvSpPr>
        <p:spPr>
          <a:xfrm>
            <a:off x="6793992" y="1215025"/>
            <a:ext cx="4232133" cy="4221083"/>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dianummer 2">
            <a:extLst>
              <a:ext uri="{FF2B5EF4-FFF2-40B4-BE49-F238E27FC236}">
                <a16:creationId xmlns:a16="http://schemas.microsoft.com/office/drawing/2014/main" id="{20BDEEC6-7ACD-62A7-B7EA-F02602C5183B}"/>
              </a:ext>
            </a:extLst>
          </p:cNvPr>
          <p:cNvSpPr>
            <a:spLocks noGrp="1"/>
          </p:cNvSpPr>
          <p:nvPr>
            <p:ph type="sldNum" sz="quarter" idx="28"/>
          </p:nvPr>
        </p:nvSpPr>
        <p:spPr>
          <a:xfrm>
            <a:off x="11588750" y="6416675"/>
            <a:ext cx="406400" cy="220663"/>
          </a:xfrm>
        </p:spPr>
        <p:txBody>
          <a:bodyPr>
            <a:noAutofit/>
          </a:bodyPr>
          <a:lstStyle>
            <a:lvl1pPr>
              <a:defRPr/>
            </a:lvl1pPr>
          </a:lstStyle>
          <a:p>
            <a:pPr>
              <a:defRPr/>
            </a:pPr>
            <a:fld id="{23A46FB9-BBF6-41F9-9638-12A69897B575}" type="slidenum">
              <a:rPr lang="nl-NL"/>
              <a:pPr>
                <a:defRPr/>
              </a:pPr>
              <a:t>‹nr.›</a:t>
            </a:fld>
            <a:endParaRPr lang="nl-NL"/>
          </a:p>
        </p:txBody>
      </p:sp>
      <p:sp>
        <p:nvSpPr>
          <p:cNvPr id="6" name="Tijdelijke aanduiding voor datum 4">
            <a:extLst>
              <a:ext uri="{FF2B5EF4-FFF2-40B4-BE49-F238E27FC236}">
                <a16:creationId xmlns:a16="http://schemas.microsoft.com/office/drawing/2014/main" id="{B7DEDFC1-29AA-D99F-DC6F-3BC36CAC6D41}"/>
              </a:ext>
            </a:extLst>
          </p:cNvPr>
          <p:cNvSpPr>
            <a:spLocks noGrp="1"/>
          </p:cNvSpPr>
          <p:nvPr>
            <p:ph type="dt" sz="half" idx="29"/>
          </p:nvPr>
        </p:nvSpPr>
        <p:spPr>
          <a:xfrm>
            <a:off x="855663" y="6416675"/>
            <a:ext cx="1228725" cy="220663"/>
          </a:xfrm>
        </p:spPr>
        <p:txBody>
          <a:bodyPr>
            <a:noAutofit/>
          </a:bodyPr>
          <a:lstStyle>
            <a:lvl1pPr algn="l">
              <a:defRPr sz="1100">
                <a:solidFill>
                  <a:schemeClr val="tx1"/>
                </a:solidFill>
                <a:latin typeface="+mn-lt"/>
              </a:defRPr>
            </a:lvl1pPr>
          </a:lstStyle>
          <a:p>
            <a:pPr>
              <a:defRPr/>
            </a:pPr>
            <a:fld id="{CA0D4DBC-0275-4AF3-AC42-8A63757BD772}" type="datetime4">
              <a:rPr lang="nl-NL"/>
              <a:pPr>
                <a:defRPr/>
              </a:pPr>
              <a:t>10 september 2024</a:t>
            </a:fld>
            <a:endParaRPr lang="nl-NL"/>
          </a:p>
        </p:txBody>
      </p:sp>
      <p:sp>
        <p:nvSpPr>
          <p:cNvPr id="8" name="Tijdelijke aanduiding voor voettekst 4">
            <a:extLst>
              <a:ext uri="{FF2B5EF4-FFF2-40B4-BE49-F238E27FC236}">
                <a16:creationId xmlns:a16="http://schemas.microsoft.com/office/drawing/2014/main" id="{1DFC88FB-0D46-7E42-FE29-D79F961A0067}"/>
              </a:ext>
            </a:extLst>
          </p:cNvPr>
          <p:cNvSpPr>
            <a:spLocks noGrp="1"/>
          </p:cNvSpPr>
          <p:nvPr>
            <p:ph type="ftr" sz="quarter" idx="30"/>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2796507270"/>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kst links 2 afbeeldingen rechts met logo">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77AC98A6-D559-B8F4-023A-891E118320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239672"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29" y="2366962"/>
            <a:ext cx="5239671"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9" name="Tijdelijke aanduiding voor tekst 7"/>
          <p:cNvSpPr>
            <a:spLocks noGrp="1"/>
          </p:cNvSpPr>
          <p:nvPr>
            <p:ph type="body" sz="quarter" idx="14"/>
          </p:nvPr>
        </p:nvSpPr>
        <p:spPr>
          <a:xfrm>
            <a:off x="856457" y="810245"/>
            <a:ext cx="523954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5"/>
          </p:nvPr>
        </p:nvSpPr>
        <p:spPr>
          <a:xfrm>
            <a:off x="9835904" y="216591"/>
            <a:ext cx="2092444" cy="2064837"/>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afbeelding 4"/>
          <p:cNvSpPr>
            <a:spLocks noGrp="1"/>
          </p:cNvSpPr>
          <p:nvPr>
            <p:ph type="pic" sz="quarter" idx="26"/>
          </p:nvPr>
        </p:nvSpPr>
        <p:spPr>
          <a:xfrm>
            <a:off x="6341364" y="2286000"/>
            <a:ext cx="3485396" cy="3497580"/>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8A0B5FBB-8E01-4ABA-D823-98D068566990}"/>
              </a:ext>
            </a:extLst>
          </p:cNvPr>
          <p:cNvSpPr>
            <a:spLocks noGrp="1"/>
          </p:cNvSpPr>
          <p:nvPr>
            <p:ph type="sldNum" sz="quarter" idx="27"/>
          </p:nvPr>
        </p:nvSpPr>
        <p:spPr/>
        <p:txBody>
          <a:bodyPr>
            <a:noAutofit/>
          </a:bodyPr>
          <a:lstStyle>
            <a:lvl1pPr>
              <a:defRPr>
                <a:solidFill>
                  <a:srgbClr val="000000"/>
                </a:solidFill>
              </a:defRPr>
            </a:lvl1pPr>
          </a:lstStyle>
          <a:p>
            <a:pPr>
              <a:defRPr/>
            </a:pPr>
            <a:fld id="{8483B860-B5F6-4A9B-B052-11942083C521}" type="slidenum">
              <a:rPr lang="nl-NL"/>
              <a:pPr>
                <a:defRPr/>
              </a:pPr>
              <a:t>‹nr.›</a:t>
            </a:fld>
            <a:endParaRPr lang="nl-NL"/>
          </a:p>
        </p:txBody>
      </p:sp>
      <p:sp>
        <p:nvSpPr>
          <p:cNvPr id="8" name="Tijdelijke aanduiding voor datum 4">
            <a:extLst>
              <a:ext uri="{FF2B5EF4-FFF2-40B4-BE49-F238E27FC236}">
                <a16:creationId xmlns:a16="http://schemas.microsoft.com/office/drawing/2014/main" id="{1C3226B6-B604-CA83-4717-3E62694C7D5C}"/>
              </a:ext>
            </a:extLst>
          </p:cNvPr>
          <p:cNvSpPr>
            <a:spLocks noGrp="1"/>
          </p:cNvSpPr>
          <p:nvPr>
            <p:ph type="dt" sz="half" idx="28"/>
          </p:nvPr>
        </p:nvSpPr>
        <p:spPr>
          <a:xfrm>
            <a:off x="855663" y="6416675"/>
            <a:ext cx="1228725" cy="220663"/>
          </a:xfrm>
        </p:spPr>
        <p:txBody>
          <a:bodyPr>
            <a:noAutofit/>
          </a:bodyPr>
          <a:lstStyle>
            <a:lvl1pPr algn="l">
              <a:defRPr sz="1100">
                <a:solidFill>
                  <a:srgbClr val="000000"/>
                </a:solidFill>
                <a:latin typeface="+mn-lt"/>
              </a:defRPr>
            </a:lvl1pPr>
          </a:lstStyle>
          <a:p>
            <a:pPr>
              <a:defRPr/>
            </a:pPr>
            <a:fld id="{203DFFC1-8EBB-421A-A9A1-878DD0C23944}" type="datetime4">
              <a:rPr lang="nl-NL"/>
              <a:pPr>
                <a:defRPr/>
              </a:pPr>
              <a:t>10 september 2024</a:t>
            </a:fld>
            <a:endParaRPr lang="nl-NL"/>
          </a:p>
        </p:txBody>
      </p:sp>
      <p:sp>
        <p:nvSpPr>
          <p:cNvPr id="10" name="Tijdelijke aanduiding voor voettekst 4">
            <a:extLst>
              <a:ext uri="{FF2B5EF4-FFF2-40B4-BE49-F238E27FC236}">
                <a16:creationId xmlns:a16="http://schemas.microsoft.com/office/drawing/2014/main" id="{84FB743A-FFC5-2C5E-CF07-C3915944321A}"/>
              </a:ext>
            </a:extLst>
          </p:cNvPr>
          <p:cNvSpPr>
            <a:spLocks noGrp="1"/>
          </p:cNvSpPr>
          <p:nvPr>
            <p:ph type="ftr" sz="quarter" idx="29"/>
          </p:nvPr>
        </p:nvSpPr>
        <p:spPr>
          <a:xfrm>
            <a:off x="2211388" y="6416675"/>
            <a:ext cx="9250362" cy="220663"/>
          </a:xfrm>
        </p:spPr>
        <p:txBody>
          <a:bodyPr anchor="ct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1353335526"/>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kst links 2 afbeeldingen rechts zonder logo">
    <p:spTree>
      <p:nvGrpSpPr>
        <p:cNvPr id="1" name=""/>
        <p:cNvGrpSpPr/>
        <p:nvPr/>
      </p:nvGrpSpPr>
      <p:grpSpPr>
        <a:xfrm>
          <a:off x="0" y="0"/>
          <a:ext cx="0" cy="0"/>
          <a:chOff x="0" y="0"/>
          <a:chExt cx="0" cy="0"/>
        </a:xfrm>
      </p:grpSpPr>
      <p:sp>
        <p:nvSpPr>
          <p:cNvPr id="2" name="Titel 1"/>
          <p:cNvSpPr>
            <a:spLocks noGrp="1"/>
          </p:cNvSpPr>
          <p:nvPr>
            <p:ph type="title"/>
          </p:nvPr>
        </p:nvSpPr>
        <p:spPr>
          <a:xfrm>
            <a:off x="856329" y="1258024"/>
            <a:ext cx="5239672"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29" y="2366962"/>
            <a:ext cx="5239671"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9" name="Tijdelijke aanduiding voor tekst 7"/>
          <p:cNvSpPr>
            <a:spLocks noGrp="1"/>
          </p:cNvSpPr>
          <p:nvPr>
            <p:ph type="body" sz="quarter" idx="14"/>
          </p:nvPr>
        </p:nvSpPr>
        <p:spPr>
          <a:xfrm>
            <a:off x="856457" y="810245"/>
            <a:ext cx="523954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5"/>
          </p:nvPr>
        </p:nvSpPr>
        <p:spPr>
          <a:xfrm>
            <a:off x="8869680" y="228229"/>
            <a:ext cx="3090672" cy="3049895"/>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afbeelding 4"/>
          <p:cNvSpPr>
            <a:spLocks noGrp="1"/>
          </p:cNvSpPr>
          <p:nvPr>
            <p:ph type="pic" sz="quarter" idx="26"/>
          </p:nvPr>
        </p:nvSpPr>
        <p:spPr>
          <a:xfrm>
            <a:off x="6947916" y="3579876"/>
            <a:ext cx="3090672" cy="3049895"/>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3" name="Tijdelijke aanduiding voor dianummer 2">
            <a:extLst>
              <a:ext uri="{FF2B5EF4-FFF2-40B4-BE49-F238E27FC236}">
                <a16:creationId xmlns:a16="http://schemas.microsoft.com/office/drawing/2014/main" id="{35DE663E-9CAB-A813-4D14-FB0CEB7D7CB0}"/>
              </a:ext>
            </a:extLst>
          </p:cNvPr>
          <p:cNvSpPr>
            <a:spLocks noGrp="1"/>
          </p:cNvSpPr>
          <p:nvPr>
            <p:ph type="sldNum" sz="quarter" idx="27"/>
          </p:nvPr>
        </p:nvSpPr>
        <p:spPr/>
        <p:txBody>
          <a:bodyPr>
            <a:noAutofit/>
          </a:bodyPr>
          <a:lstStyle>
            <a:lvl1pPr>
              <a:defRPr>
                <a:solidFill>
                  <a:srgbClr val="000000"/>
                </a:solidFill>
              </a:defRPr>
            </a:lvl1pPr>
          </a:lstStyle>
          <a:p>
            <a:pPr>
              <a:defRPr/>
            </a:pPr>
            <a:fld id="{FE1A15FE-8B8E-4838-8213-A11FC5763359}" type="slidenum">
              <a:rPr lang="nl-NL"/>
              <a:pPr>
                <a:defRPr/>
              </a:pPr>
              <a:t>‹nr.›</a:t>
            </a:fld>
            <a:endParaRPr lang="nl-NL"/>
          </a:p>
        </p:txBody>
      </p:sp>
      <p:sp>
        <p:nvSpPr>
          <p:cNvPr id="6" name="Tijdelijke aanduiding voor datum 4">
            <a:extLst>
              <a:ext uri="{FF2B5EF4-FFF2-40B4-BE49-F238E27FC236}">
                <a16:creationId xmlns:a16="http://schemas.microsoft.com/office/drawing/2014/main" id="{DD7F20ED-3D6B-702B-E762-632FDD23E2B8}"/>
              </a:ext>
            </a:extLst>
          </p:cNvPr>
          <p:cNvSpPr>
            <a:spLocks noGrp="1"/>
          </p:cNvSpPr>
          <p:nvPr>
            <p:ph type="dt" sz="half" idx="28"/>
          </p:nvPr>
        </p:nvSpPr>
        <p:spPr>
          <a:xfrm>
            <a:off x="855663" y="6416675"/>
            <a:ext cx="1228725" cy="220663"/>
          </a:xfrm>
        </p:spPr>
        <p:txBody>
          <a:bodyPr>
            <a:noAutofit/>
          </a:bodyPr>
          <a:lstStyle>
            <a:lvl1pPr algn="l">
              <a:defRPr sz="1100">
                <a:solidFill>
                  <a:srgbClr val="000000"/>
                </a:solidFill>
                <a:latin typeface="+mn-lt"/>
              </a:defRPr>
            </a:lvl1pPr>
          </a:lstStyle>
          <a:p>
            <a:pPr>
              <a:defRPr/>
            </a:pPr>
            <a:fld id="{BD97F954-43D1-421D-A59C-1E1B45C5AC84}" type="datetime4">
              <a:rPr lang="nl-NL"/>
              <a:pPr>
                <a:defRPr/>
              </a:pPr>
              <a:t>10 september 2024</a:t>
            </a:fld>
            <a:endParaRPr lang="nl-NL"/>
          </a:p>
        </p:txBody>
      </p:sp>
      <p:sp>
        <p:nvSpPr>
          <p:cNvPr id="8" name="Tijdelijke aanduiding voor voettekst 4">
            <a:extLst>
              <a:ext uri="{FF2B5EF4-FFF2-40B4-BE49-F238E27FC236}">
                <a16:creationId xmlns:a16="http://schemas.microsoft.com/office/drawing/2014/main" id="{EA6CC8E1-289E-A551-1A91-B2917842FBDD}"/>
              </a:ext>
            </a:extLst>
          </p:cNvPr>
          <p:cNvSpPr>
            <a:spLocks noGrp="1"/>
          </p:cNvSpPr>
          <p:nvPr>
            <p:ph type="ftr" sz="quarter" idx="29"/>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1964861727"/>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kst links 2 afbeeldingen rechts cyaan met logo">
    <p:bg>
      <p:bgPr>
        <a:solidFill>
          <a:schemeClr val="accent2"/>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727C9A05-CD66-7719-283B-D8A85763221E}"/>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pic>
        <p:nvPicPr>
          <p:cNvPr id="6" name="Graphic 7">
            <a:extLst>
              <a:ext uri="{FF2B5EF4-FFF2-40B4-BE49-F238E27FC236}">
                <a16:creationId xmlns:a16="http://schemas.microsoft.com/office/drawing/2014/main" id="{07A9771C-E64C-1505-D988-9382F1C68D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856329" y="1258024"/>
            <a:ext cx="5239672"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29" y="2366962"/>
            <a:ext cx="5239671"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10" name="Tijdelijke aanduiding voor tekst 7"/>
          <p:cNvSpPr>
            <a:spLocks noGrp="1"/>
          </p:cNvSpPr>
          <p:nvPr>
            <p:ph type="body" sz="quarter" idx="14"/>
          </p:nvPr>
        </p:nvSpPr>
        <p:spPr>
          <a:xfrm>
            <a:off x="856457" y="810245"/>
            <a:ext cx="523954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5"/>
          </p:nvPr>
        </p:nvSpPr>
        <p:spPr>
          <a:xfrm>
            <a:off x="8869680" y="228229"/>
            <a:ext cx="3090672" cy="3049895"/>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afbeelding 4"/>
          <p:cNvSpPr>
            <a:spLocks noGrp="1"/>
          </p:cNvSpPr>
          <p:nvPr>
            <p:ph type="pic" sz="quarter" idx="26"/>
          </p:nvPr>
        </p:nvSpPr>
        <p:spPr>
          <a:xfrm>
            <a:off x="6947916" y="3579876"/>
            <a:ext cx="3090672" cy="3049895"/>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8" name="Tijdelijke aanduiding voor dianummer 2">
            <a:extLst>
              <a:ext uri="{FF2B5EF4-FFF2-40B4-BE49-F238E27FC236}">
                <a16:creationId xmlns:a16="http://schemas.microsoft.com/office/drawing/2014/main" id="{87CB8A38-F5CA-A197-CF15-FE51F01F37E0}"/>
              </a:ext>
            </a:extLst>
          </p:cNvPr>
          <p:cNvSpPr>
            <a:spLocks noGrp="1"/>
          </p:cNvSpPr>
          <p:nvPr>
            <p:ph type="sldNum" sz="quarter" idx="27"/>
          </p:nvPr>
        </p:nvSpPr>
        <p:spPr/>
        <p:txBody>
          <a:bodyPr>
            <a:noAutofit/>
          </a:bodyPr>
          <a:lstStyle>
            <a:lvl1pPr>
              <a:defRPr>
                <a:solidFill>
                  <a:srgbClr val="000000"/>
                </a:solidFill>
              </a:defRPr>
            </a:lvl1pPr>
          </a:lstStyle>
          <a:p>
            <a:pPr>
              <a:defRPr/>
            </a:pPr>
            <a:fld id="{5AF1CB84-ED0E-4CA7-8002-5A6B966A2C19}" type="slidenum">
              <a:rPr lang="nl-NL"/>
              <a:pPr>
                <a:defRPr/>
              </a:pPr>
              <a:t>‹nr.›</a:t>
            </a:fld>
            <a:endParaRPr lang="nl-NL"/>
          </a:p>
        </p:txBody>
      </p:sp>
      <p:sp>
        <p:nvSpPr>
          <p:cNvPr id="9" name="Tijdelijke aanduiding voor datum 4">
            <a:extLst>
              <a:ext uri="{FF2B5EF4-FFF2-40B4-BE49-F238E27FC236}">
                <a16:creationId xmlns:a16="http://schemas.microsoft.com/office/drawing/2014/main" id="{93280730-BBD5-B16F-BFA2-702627D63AB6}"/>
              </a:ext>
            </a:extLst>
          </p:cNvPr>
          <p:cNvSpPr>
            <a:spLocks noGrp="1"/>
          </p:cNvSpPr>
          <p:nvPr>
            <p:ph type="dt" sz="half" idx="28"/>
          </p:nvPr>
        </p:nvSpPr>
        <p:spPr>
          <a:xfrm>
            <a:off x="857250" y="6416675"/>
            <a:ext cx="1227138" cy="220663"/>
          </a:xfrm>
        </p:spPr>
        <p:txBody>
          <a:bodyPr>
            <a:noAutofit/>
          </a:bodyPr>
          <a:lstStyle>
            <a:lvl1pPr algn="l">
              <a:defRPr sz="1100">
                <a:solidFill>
                  <a:srgbClr val="000000"/>
                </a:solidFill>
                <a:latin typeface="+mn-lt"/>
              </a:defRPr>
            </a:lvl1pPr>
          </a:lstStyle>
          <a:p>
            <a:pPr>
              <a:defRPr/>
            </a:pPr>
            <a:fld id="{B7149673-DA53-4DDD-80AD-E454FDB69087}" type="datetime4">
              <a:rPr lang="nl-NL"/>
              <a:pPr>
                <a:defRPr/>
              </a:pPr>
              <a:t>10 september 2024</a:t>
            </a:fld>
            <a:endParaRPr lang="nl-NL"/>
          </a:p>
        </p:txBody>
      </p:sp>
      <p:sp>
        <p:nvSpPr>
          <p:cNvPr id="11" name="Tijdelijke aanduiding voor voettekst 4">
            <a:extLst>
              <a:ext uri="{FF2B5EF4-FFF2-40B4-BE49-F238E27FC236}">
                <a16:creationId xmlns:a16="http://schemas.microsoft.com/office/drawing/2014/main" id="{C3016E96-AE65-8B44-EDC3-BC379A8DF95D}"/>
              </a:ext>
            </a:extLst>
          </p:cNvPr>
          <p:cNvSpPr>
            <a:spLocks noGrp="1"/>
          </p:cNvSpPr>
          <p:nvPr>
            <p:ph type="ftr" sz="quarter" idx="29"/>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2066823830"/>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el donkerblauw met logo">
    <p:bg>
      <p:bgPr>
        <a:solidFill>
          <a:schemeClr val="tx2"/>
        </a:solidFill>
        <a:effectLst/>
      </p:bgPr>
    </p:bg>
    <p:spTree>
      <p:nvGrpSpPr>
        <p:cNvPr id="1" name=""/>
        <p:cNvGrpSpPr/>
        <p:nvPr/>
      </p:nvGrpSpPr>
      <p:grpSpPr>
        <a:xfrm>
          <a:off x="0" y="0"/>
          <a:ext cx="0" cy="0"/>
          <a:chOff x="0" y="0"/>
          <a:chExt cx="0" cy="0"/>
        </a:xfrm>
      </p:grpSpPr>
      <p:pic>
        <p:nvPicPr>
          <p:cNvPr id="2" name="Graphic 6">
            <a:extLst>
              <a:ext uri="{FF2B5EF4-FFF2-40B4-BE49-F238E27FC236}">
                <a16:creationId xmlns:a16="http://schemas.microsoft.com/office/drawing/2014/main" id="{7E153A68-CC37-E245-5957-68DC96D5B3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163" y="309563"/>
            <a:ext cx="87947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eur en datum"/>
          <p:cNvSpPr txBox="1">
            <a:spLocks noGrp="1"/>
          </p:cNvSpPr>
          <p:nvPr>
            <p:ph type="body" sz="quarter" idx="21"/>
          </p:nvPr>
        </p:nvSpPr>
        <p:spPr>
          <a:xfrm>
            <a:off x="1229868" y="5316910"/>
            <a:ext cx="9866377" cy="356616"/>
          </a:xfrm>
          <a:prstGeom prst="rect">
            <a:avLst/>
          </a:prstGeom>
        </p:spPr>
        <p:txBody>
          <a:bodyPr lIns="216000" tIns="45719" rIns="45719" bIns="45719" anchor="b">
            <a:noAutofit/>
          </a:bodyPr>
          <a:lstStyle>
            <a:lvl1pPr marL="0" indent="0" defTabSz="412750">
              <a:lnSpc>
                <a:spcPct val="100000"/>
              </a:lnSpc>
              <a:spcBef>
                <a:spcPts val="0"/>
              </a:spcBef>
              <a:buSzTx/>
              <a:buNone/>
              <a:defRPr sz="2000" b="0">
                <a:solidFill>
                  <a:schemeClr val="bg1"/>
                </a:solidFill>
                <a:latin typeface="+mn-lt"/>
              </a:defRPr>
            </a:lvl1pPr>
          </a:lstStyle>
          <a:p>
            <a:pPr lvl="0"/>
            <a:r>
              <a:rPr lang="nl-NL"/>
              <a:t>Klikken om de tekststijl van het model te bewerken</a:t>
            </a:r>
          </a:p>
        </p:txBody>
      </p:sp>
      <p:sp>
        <p:nvSpPr>
          <p:cNvPr id="12" name="Naam presentatie"/>
          <p:cNvSpPr txBox="1">
            <a:spLocks noGrp="1"/>
          </p:cNvSpPr>
          <p:nvPr>
            <p:ph type="title"/>
          </p:nvPr>
        </p:nvSpPr>
        <p:spPr>
          <a:xfrm>
            <a:off x="1252728" y="3314700"/>
            <a:ext cx="9866377" cy="758953"/>
          </a:xfrm>
          <a:prstGeom prst="rect">
            <a:avLst/>
          </a:prstGeom>
        </p:spPr>
        <p:txBody>
          <a:bodyPr lIns="144000" anchor="t">
            <a:noAutofit/>
          </a:bodyPr>
          <a:lstStyle>
            <a:lvl1pPr>
              <a:defRPr sz="6000" b="0" spc="0" baseline="0">
                <a:solidFill>
                  <a:schemeClr val="bg1"/>
                </a:solidFill>
                <a:latin typeface="+mj-lt"/>
              </a:defRPr>
            </a:lvl1pPr>
          </a:lstStyle>
          <a:p>
            <a:r>
              <a:rPr lang="nl-NL"/>
              <a:t>Klik om stijl te bewerken</a:t>
            </a:r>
            <a:endParaRPr/>
          </a:p>
        </p:txBody>
      </p:sp>
      <p:sp>
        <p:nvSpPr>
          <p:cNvPr id="13" name="Hoofdtekst - niveau één…"/>
          <p:cNvSpPr txBox="1">
            <a:spLocks noGrp="1"/>
          </p:cNvSpPr>
          <p:nvPr>
            <p:ph type="body" sz="quarter" idx="1"/>
          </p:nvPr>
        </p:nvSpPr>
        <p:spPr>
          <a:xfrm>
            <a:off x="1248156" y="1284732"/>
            <a:ext cx="9870949" cy="2029968"/>
          </a:xfrm>
          <a:prstGeom prst="rect">
            <a:avLst/>
          </a:prstGeom>
        </p:spPr>
        <p:txBody>
          <a:bodyPr lIns="108000" bIns="0" anchor="b">
            <a:noAutofit/>
          </a:bodyPr>
          <a:lstStyle>
            <a:lvl1pPr marL="0" indent="0" defTabSz="412750">
              <a:lnSpc>
                <a:spcPct val="100000"/>
              </a:lnSpc>
              <a:spcBef>
                <a:spcPts val="0"/>
              </a:spcBef>
              <a:buSzTx/>
              <a:buNone/>
              <a:defRPr sz="6100" b="0" spc="55" baseline="0">
                <a:solidFill>
                  <a:schemeClr val="bg1"/>
                </a:solidFill>
              </a:defRPr>
            </a:lvl1pPr>
            <a:lvl2pPr marL="0" indent="0" defTabSz="412750">
              <a:lnSpc>
                <a:spcPct val="100000"/>
              </a:lnSpc>
              <a:spcBef>
                <a:spcPts val="0"/>
              </a:spcBef>
              <a:buSzTx/>
              <a:buNone/>
              <a:defRPr sz="2750" b="1"/>
            </a:lvl2pPr>
            <a:lvl3pPr marL="0" indent="0" defTabSz="412750">
              <a:lnSpc>
                <a:spcPct val="100000"/>
              </a:lnSpc>
              <a:spcBef>
                <a:spcPts val="0"/>
              </a:spcBef>
              <a:buSzTx/>
              <a:buNone/>
              <a:defRPr sz="2750" b="1"/>
            </a:lvl3pPr>
            <a:lvl4pPr marL="0" indent="0" defTabSz="412750">
              <a:lnSpc>
                <a:spcPct val="100000"/>
              </a:lnSpc>
              <a:spcBef>
                <a:spcPts val="0"/>
              </a:spcBef>
              <a:buSzTx/>
              <a:buNone/>
              <a:defRPr sz="2750" b="1"/>
            </a:lvl4pPr>
            <a:lvl5pPr marL="0" indent="0" defTabSz="412750">
              <a:lnSpc>
                <a:spcPct val="100000"/>
              </a:lnSpc>
              <a:spcBef>
                <a:spcPts val="0"/>
              </a:spcBef>
              <a:buSzTx/>
              <a:buNone/>
              <a:defRPr sz="2750" b="1"/>
            </a:lvl5pPr>
          </a:lstStyle>
          <a:p>
            <a:pPr lvl="0"/>
            <a:r>
              <a:rPr lang="nl-NL"/>
              <a:t>Klikken om de tekststijl van het model te bewerken</a:t>
            </a:r>
          </a:p>
        </p:txBody>
      </p:sp>
      <p:sp>
        <p:nvSpPr>
          <p:cNvPr id="3" name="Tijdelijke aanduiding voor datum 4">
            <a:extLst>
              <a:ext uri="{FF2B5EF4-FFF2-40B4-BE49-F238E27FC236}">
                <a16:creationId xmlns:a16="http://schemas.microsoft.com/office/drawing/2014/main" id="{BAFA762B-D8A4-6701-3C72-0E47BC79457F}"/>
              </a:ext>
            </a:extLst>
          </p:cNvPr>
          <p:cNvSpPr>
            <a:spLocks noGrp="1"/>
          </p:cNvSpPr>
          <p:nvPr>
            <p:ph type="dt" sz="half" idx="22"/>
          </p:nvPr>
        </p:nvSpPr>
        <p:spPr>
          <a:xfrm>
            <a:off x="1230313" y="5683250"/>
            <a:ext cx="9866312" cy="365125"/>
          </a:xfrm>
        </p:spPr>
        <p:txBody>
          <a:bodyPr lIns="180000">
            <a:noAutofit/>
          </a:bodyPr>
          <a:lstStyle>
            <a:lvl1pPr algn="l">
              <a:defRPr sz="1600">
                <a:solidFill>
                  <a:schemeClr val="bg1"/>
                </a:solidFill>
              </a:defRPr>
            </a:lvl1pPr>
          </a:lstStyle>
          <a:p>
            <a:pPr>
              <a:defRPr/>
            </a:pPr>
            <a:fld id="{C84F9F70-3767-41E4-952D-36A7CF5B4E63}" type="datetime4">
              <a:rPr lang="nl-NL"/>
              <a:pPr>
                <a:defRPr/>
              </a:pPr>
              <a:t>10 september 2024</a:t>
            </a:fld>
            <a:endParaRPr lang="nl-NL"/>
          </a:p>
        </p:txBody>
      </p:sp>
      <p:sp>
        <p:nvSpPr>
          <p:cNvPr id="4" name="Dianummer">
            <a:extLst>
              <a:ext uri="{FF2B5EF4-FFF2-40B4-BE49-F238E27FC236}">
                <a16:creationId xmlns:a16="http://schemas.microsoft.com/office/drawing/2014/main" id="{B22C77BF-4E71-F03E-8AAE-C335EFDDBD96}"/>
              </a:ext>
            </a:extLst>
          </p:cNvPr>
          <p:cNvSpPr txBox="1">
            <a:spLocks noGrp="1"/>
          </p:cNvSpPr>
          <p:nvPr>
            <p:ph type="sldNum" sz="quarter" idx="23"/>
          </p:nvPr>
        </p:nvSpPr>
        <p:spPr>
          <a:xfrm>
            <a:off x="11588750" y="6873875"/>
            <a:ext cx="406400" cy="220663"/>
          </a:xfrm>
        </p:spPr>
        <p:txBody>
          <a:bodyPr>
            <a:noAutofit/>
          </a:bodyPr>
          <a:lstStyle>
            <a:lvl1pPr algn="r" defTabSz="292100">
              <a:lnSpc>
                <a:spcPct val="100000"/>
              </a:lnSpc>
              <a:spcBef>
                <a:spcPts val="0"/>
              </a:spcBef>
              <a:defRPr sz="1100">
                <a:solidFill>
                  <a:schemeClr val="bg1"/>
                </a:solidFill>
                <a:latin typeface="+mn-lt"/>
                <a:ea typeface="Source Sans Pro" panose="020B0503030403020204" pitchFamily="34" charset="0"/>
              </a:defRPr>
            </a:lvl1pPr>
          </a:lstStyle>
          <a:p>
            <a:pPr>
              <a:defRPr/>
            </a:pPr>
            <a:fld id="{5D26BE00-1A9C-41AC-B211-233CD956B4AB}" type="slidenum">
              <a:rPr lang="nl-NL"/>
              <a:pPr>
                <a:defRPr/>
              </a:pPr>
              <a:t>‹nr.›</a:t>
            </a:fld>
            <a:endParaRPr lang="nl-NL"/>
          </a:p>
        </p:txBody>
      </p:sp>
    </p:spTree>
    <p:extLst>
      <p:ext uri="{BB962C8B-B14F-4D97-AF65-F5344CB8AC3E}">
        <p14:creationId xmlns:p14="http://schemas.microsoft.com/office/powerpoint/2010/main" val="1289939033"/>
      </p:ext>
    </p:extLst>
  </p:cSld>
  <p:clrMapOvr>
    <a:masterClrMapping/>
  </p:clrMapOvr>
  <p:transition spd="med"/>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kst links 2 afbeeldingen rechts cyaan zonder logo">
    <p:bg>
      <p:bgPr>
        <a:solidFill>
          <a:schemeClr val="accent2"/>
        </a:solidFill>
        <a:effectLst/>
      </p:bgPr>
    </p:bg>
    <p:spTree>
      <p:nvGrpSpPr>
        <p:cNvPr id="1" name=""/>
        <p:cNvGrpSpPr/>
        <p:nvPr/>
      </p:nvGrpSpPr>
      <p:grpSpPr>
        <a:xfrm>
          <a:off x="0" y="0"/>
          <a:ext cx="0" cy="0"/>
          <a:chOff x="0" y="0"/>
          <a:chExt cx="0" cy="0"/>
        </a:xfrm>
      </p:grpSpPr>
      <p:sp>
        <p:nvSpPr>
          <p:cNvPr id="3" name="Rechthoek 2">
            <a:extLst>
              <a:ext uri="{FF2B5EF4-FFF2-40B4-BE49-F238E27FC236}">
                <a16:creationId xmlns:a16="http://schemas.microsoft.com/office/drawing/2014/main" id="{8C429790-C89F-0AFE-BD31-BA8EB8CBFFF2}"/>
              </a:ext>
            </a:extLst>
          </p:cNvPr>
          <p:cNvSpPr/>
          <p:nvPr/>
        </p:nvSpPr>
        <p:spPr>
          <a:xfrm>
            <a:off x="1" y="0"/>
            <a:ext cx="8614094" cy="6858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spcFirstLastPara="1" wrap="none" lIns="25400" tIns="25400" rIns="25400" bIns="25400" spcCol="38100" anchor="ctr"/>
          <a:lstStyle/>
          <a:p>
            <a:pPr algn="ctr" defTabSz="412750" eaLnBrk="1" fontAlgn="auto">
              <a:spcBef>
                <a:spcPts val="0"/>
              </a:spcBef>
              <a:spcAft>
                <a:spcPts val="0"/>
              </a:spcAft>
              <a:defRPr/>
            </a:pPr>
            <a:endParaRPr lang="en-GB" sz="1600">
              <a:solidFill>
                <a:srgbClr val="FFFFFF"/>
              </a:solidFill>
              <a:latin typeface="Source Sans Pro SemiBold" panose="020B0603030403020204" pitchFamily="34" charset="0"/>
              <a:ea typeface="Source Sans Pro SemiBold" panose="020B0603030403020204" pitchFamily="34" charset="0"/>
              <a:cs typeface="Helvetica Neue Medium"/>
              <a:sym typeface="Helvetica Neue Medium"/>
            </a:endParaRPr>
          </a:p>
        </p:txBody>
      </p:sp>
      <p:sp>
        <p:nvSpPr>
          <p:cNvPr id="2" name="Titel 1"/>
          <p:cNvSpPr>
            <a:spLocks noGrp="1"/>
          </p:cNvSpPr>
          <p:nvPr>
            <p:ph type="title"/>
          </p:nvPr>
        </p:nvSpPr>
        <p:spPr>
          <a:xfrm>
            <a:off x="856329" y="1258024"/>
            <a:ext cx="5239672" cy="762136"/>
          </a:xfrm>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29" y="2366962"/>
            <a:ext cx="5239671"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10" name="Tijdelijke aanduiding voor tekst 7"/>
          <p:cNvSpPr>
            <a:spLocks noGrp="1"/>
          </p:cNvSpPr>
          <p:nvPr>
            <p:ph type="body" sz="quarter" idx="14"/>
          </p:nvPr>
        </p:nvSpPr>
        <p:spPr>
          <a:xfrm>
            <a:off x="856457" y="810245"/>
            <a:ext cx="523954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afbeelding 4"/>
          <p:cNvSpPr>
            <a:spLocks noGrp="1"/>
          </p:cNvSpPr>
          <p:nvPr>
            <p:ph type="pic" sz="quarter" idx="25"/>
          </p:nvPr>
        </p:nvSpPr>
        <p:spPr>
          <a:xfrm>
            <a:off x="8869680" y="228229"/>
            <a:ext cx="3090672" cy="3049895"/>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5" name="Tijdelijke aanduiding voor afbeelding 4"/>
          <p:cNvSpPr>
            <a:spLocks noGrp="1"/>
          </p:cNvSpPr>
          <p:nvPr>
            <p:ph type="pic" sz="quarter" idx="26"/>
          </p:nvPr>
        </p:nvSpPr>
        <p:spPr>
          <a:xfrm>
            <a:off x="6947916" y="3579876"/>
            <a:ext cx="3090672" cy="3049895"/>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6" name="Tijdelijke aanduiding voor dianummer 2">
            <a:extLst>
              <a:ext uri="{FF2B5EF4-FFF2-40B4-BE49-F238E27FC236}">
                <a16:creationId xmlns:a16="http://schemas.microsoft.com/office/drawing/2014/main" id="{23889CB3-B72F-D84E-3A0F-E67B95879072}"/>
              </a:ext>
            </a:extLst>
          </p:cNvPr>
          <p:cNvSpPr>
            <a:spLocks noGrp="1"/>
          </p:cNvSpPr>
          <p:nvPr>
            <p:ph type="sldNum" sz="quarter" idx="27"/>
          </p:nvPr>
        </p:nvSpPr>
        <p:spPr/>
        <p:txBody>
          <a:bodyPr>
            <a:noAutofit/>
          </a:bodyPr>
          <a:lstStyle>
            <a:lvl1pPr>
              <a:defRPr>
                <a:solidFill>
                  <a:srgbClr val="000000"/>
                </a:solidFill>
              </a:defRPr>
            </a:lvl1pPr>
          </a:lstStyle>
          <a:p>
            <a:pPr>
              <a:defRPr/>
            </a:pPr>
            <a:fld id="{9C0D6D4D-91B5-44D5-8989-BA2798395F70}" type="slidenum">
              <a:rPr lang="nl-NL"/>
              <a:pPr>
                <a:defRPr/>
              </a:pPr>
              <a:t>‹nr.›</a:t>
            </a:fld>
            <a:endParaRPr lang="nl-NL"/>
          </a:p>
        </p:txBody>
      </p:sp>
      <p:sp>
        <p:nvSpPr>
          <p:cNvPr id="8" name="Tijdelijke aanduiding voor datum 4">
            <a:extLst>
              <a:ext uri="{FF2B5EF4-FFF2-40B4-BE49-F238E27FC236}">
                <a16:creationId xmlns:a16="http://schemas.microsoft.com/office/drawing/2014/main" id="{3880D383-3CC6-5942-D8B5-FFCC7CF6DE25}"/>
              </a:ext>
            </a:extLst>
          </p:cNvPr>
          <p:cNvSpPr>
            <a:spLocks noGrp="1"/>
          </p:cNvSpPr>
          <p:nvPr>
            <p:ph type="dt" sz="half" idx="28"/>
          </p:nvPr>
        </p:nvSpPr>
        <p:spPr>
          <a:xfrm>
            <a:off x="857250" y="6416675"/>
            <a:ext cx="1227138" cy="220663"/>
          </a:xfrm>
        </p:spPr>
        <p:txBody>
          <a:bodyPr>
            <a:noAutofit/>
          </a:bodyPr>
          <a:lstStyle>
            <a:lvl1pPr algn="l">
              <a:defRPr sz="1100">
                <a:solidFill>
                  <a:srgbClr val="000000"/>
                </a:solidFill>
                <a:latin typeface="+mn-lt"/>
              </a:defRPr>
            </a:lvl1pPr>
          </a:lstStyle>
          <a:p>
            <a:pPr>
              <a:defRPr/>
            </a:pPr>
            <a:fld id="{B5A2058F-01F8-455A-A4D2-47DD6D31905C}" type="datetime4">
              <a:rPr lang="nl-NL"/>
              <a:pPr>
                <a:defRPr/>
              </a:pPr>
              <a:t>10 september 2024</a:t>
            </a:fld>
            <a:endParaRPr lang="nl-NL"/>
          </a:p>
        </p:txBody>
      </p:sp>
      <p:sp>
        <p:nvSpPr>
          <p:cNvPr id="9" name="Tijdelijke aanduiding voor voettekst 4">
            <a:extLst>
              <a:ext uri="{FF2B5EF4-FFF2-40B4-BE49-F238E27FC236}">
                <a16:creationId xmlns:a16="http://schemas.microsoft.com/office/drawing/2014/main" id="{9FC37F8C-5387-9A49-1483-3D0D32C9318A}"/>
              </a:ext>
            </a:extLst>
          </p:cNvPr>
          <p:cNvSpPr>
            <a:spLocks noGrp="1"/>
          </p:cNvSpPr>
          <p:nvPr>
            <p:ph type="ftr" sz="quarter" idx="29"/>
          </p:nvPr>
        </p:nvSpPr>
        <p:spPr>
          <a:xfrm>
            <a:off x="2212975" y="6904038"/>
            <a:ext cx="9248775" cy="220662"/>
          </a:xfrm>
        </p:spPr>
        <p:txBody>
          <a:bodyPr>
            <a:noAutofit/>
          </a:bodyPr>
          <a:lstStyle>
            <a:lvl1pPr>
              <a:defRPr sz="1100">
                <a:latin typeface="+mn-lt"/>
              </a:defRPr>
            </a:lvl1pPr>
          </a:lstStyle>
          <a:p>
            <a:pPr>
              <a:defRPr/>
            </a:pPr>
            <a:endParaRPr lang="nl-NL"/>
          </a:p>
        </p:txBody>
      </p:sp>
    </p:spTree>
    <p:extLst>
      <p:ext uri="{BB962C8B-B14F-4D97-AF65-F5344CB8AC3E}">
        <p14:creationId xmlns:p14="http://schemas.microsoft.com/office/powerpoint/2010/main" val="2267738749"/>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 Kolommen met logo">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8354D9FB-9F85-B50F-2D13-DE66DC7699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8" name="Tijdelijke aanduiding voor inhoud 6"/>
          <p:cNvSpPr>
            <a:spLocks noGrp="1"/>
          </p:cNvSpPr>
          <p:nvPr>
            <p:ph sz="quarter" idx="14"/>
          </p:nvPr>
        </p:nvSpPr>
        <p:spPr>
          <a:xfrm>
            <a:off x="6257544" y="237258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9" name="Tijdelijke aanduiding voor tekst 7"/>
          <p:cNvSpPr>
            <a:spLocks noGrp="1"/>
          </p:cNvSpPr>
          <p:nvPr>
            <p:ph type="body" sz="quarter" idx="15"/>
          </p:nvPr>
        </p:nvSpPr>
        <p:spPr>
          <a:xfrm>
            <a:off x="856457" y="810245"/>
            <a:ext cx="10732293"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4" name="Tijdelijke aanduiding voor dianummer 2">
            <a:extLst>
              <a:ext uri="{FF2B5EF4-FFF2-40B4-BE49-F238E27FC236}">
                <a16:creationId xmlns:a16="http://schemas.microsoft.com/office/drawing/2014/main" id="{0444ABE4-2C71-06AE-B7EE-4ED6B4D17881}"/>
              </a:ext>
            </a:extLst>
          </p:cNvPr>
          <p:cNvSpPr>
            <a:spLocks noGrp="1"/>
          </p:cNvSpPr>
          <p:nvPr>
            <p:ph type="sldNum" sz="quarter" idx="16"/>
          </p:nvPr>
        </p:nvSpPr>
        <p:spPr>
          <a:xfrm>
            <a:off x="11588750" y="6416675"/>
            <a:ext cx="406400" cy="220663"/>
          </a:xfrm>
        </p:spPr>
        <p:txBody>
          <a:bodyPr>
            <a:noAutofit/>
          </a:bodyPr>
          <a:lstStyle>
            <a:lvl1pPr>
              <a:defRPr>
                <a:solidFill>
                  <a:srgbClr val="000000"/>
                </a:solidFill>
              </a:defRPr>
            </a:lvl1pPr>
          </a:lstStyle>
          <a:p>
            <a:pPr>
              <a:defRPr/>
            </a:pPr>
            <a:fld id="{8FBAB003-C8C5-4D77-8086-464F164BE2D6}" type="slidenum">
              <a:rPr lang="nl-NL"/>
              <a:pPr>
                <a:defRPr/>
              </a:pPr>
              <a:t>‹nr.›</a:t>
            </a:fld>
            <a:endParaRPr lang="nl-NL"/>
          </a:p>
        </p:txBody>
      </p:sp>
      <p:sp>
        <p:nvSpPr>
          <p:cNvPr id="5" name="Tijdelijke aanduiding voor datum 4">
            <a:extLst>
              <a:ext uri="{FF2B5EF4-FFF2-40B4-BE49-F238E27FC236}">
                <a16:creationId xmlns:a16="http://schemas.microsoft.com/office/drawing/2014/main" id="{E8C09F4E-82A8-3FC8-C67C-A481CF925E77}"/>
              </a:ext>
            </a:extLst>
          </p:cNvPr>
          <p:cNvSpPr>
            <a:spLocks noGrp="1"/>
          </p:cNvSpPr>
          <p:nvPr>
            <p:ph type="dt" sz="half" idx="17"/>
          </p:nvPr>
        </p:nvSpPr>
        <p:spPr>
          <a:xfrm>
            <a:off x="855663" y="6416675"/>
            <a:ext cx="1228725" cy="220663"/>
          </a:xfrm>
        </p:spPr>
        <p:txBody>
          <a:bodyPr>
            <a:noAutofit/>
          </a:bodyPr>
          <a:lstStyle>
            <a:lvl1pPr algn="l">
              <a:defRPr sz="1100">
                <a:solidFill>
                  <a:srgbClr val="000000"/>
                </a:solidFill>
                <a:latin typeface="+mn-lt"/>
              </a:defRPr>
            </a:lvl1pPr>
          </a:lstStyle>
          <a:p>
            <a:pPr>
              <a:defRPr/>
            </a:pPr>
            <a:fld id="{F247FEF8-18F3-4339-958A-A2ADD2C67650}" type="datetime4">
              <a:rPr lang="nl-NL"/>
              <a:pPr>
                <a:defRPr/>
              </a:pPr>
              <a:t>10 september 2024</a:t>
            </a:fld>
            <a:endParaRPr lang="nl-NL"/>
          </a:p>
        </p:txBody>
      </p:sp>
      <p:sp>
        <p:nvSpPr>
          <p:cNvPr id="6" name="Tijdelijke aanduiding voor voettekst 4">
            <a:extLst>
              <a:ext uri="{FF2B5EF4-FFF2-40B4-BE49-F238E27FC236}">
                <a16:creationId xmlns:a16="http://schemas.microsoft.com/office/drawing/2014/main" id="{C00E6217-6600-5D7D-6DF2-94DB16219E7F}"/>
              </a:ext>
            </a:extLst>
          </p:cNvPr>
          <p:cNvSpPr>
            <a:spLocks noGrp="1"/>
          </p:cNvSpPr>
          <p:nvPr>
            <p:ph type="ftr" sz="quarter" idx="18"/>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2480730144"/>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 Kolommen zonder logo">
    <p:spTree>
      <p:nvGrpSpPr>
        <p:cNvPr id="1" name=""/>
        <p:cNvGrpSpPr/>
        <p:nvPr/>
      </p:nvGrpSpPr>
      <p:grpSpPr>
        <a:xfrm>
          <a:off x="0" y="0"/>
          <a:ext cx="0" cy="0"/>
          <a:chOff x="0" y="0"/>
          <a:chExt cx="0" cy="0"/>
        </a:xfrm>
      </p:grpSpPr>
      <p:sp>
        <p:nvSpPr>
          <p:cNvPr id="2" name="Titel 1"/>
          <p:cNvSpPr>
            <a:spLocks noGrp="1"/>
          </p:cNvSpPr>
          <p:nvPr>
            <p:ph type="title"/>
          </p:nvPr>
        </p:nvSpPr>
        <p:spPr/>
        <p:txBody>
          <a:bodyPr anchor="t">
            <a:noAutofit/>
          </a:bodyPr>
          <a:lstStyle/>
          <a:p>
            <a:r>
              <a:rPr lang="nl-NL"/>
              <a:t>Klik om stijl te bewerken</a:t>
            </a:r>
          </a:p>
        </p:txBody>
      </p:sp>
      <p:sp>
        <p:nvSpPr>
          <p:cNvPr id="7" name="Tijdelijke aanduiding voor inhoud 6"/>
          <p:cNvSpPr>
            <a:spLocks noGrp="1"/>
          </p:cNvSpPr>
          <p:nvPr>
            <p:ph sz="quarter" idx="13"/>
          </p:nvPr>
        </p:nvSpPr>
        <p:spPr>
          <a:xfrm>
            <a:off x="856330" y="236696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8" name="Tijdelijke aanduiding voor inhoud 6"/>
          <p:cNvSpPr>
            <a:spLocks noGrp="1"/>
          </p:cNvSpPr>
          <p:nvPr>
            <p:ph sz="quarter" idx="14"/>
          </p:nvPr>
        </p:nvSpPr>
        <p:spPr>
          <a:xfrm>
            <a:off x="6257544" y="2372582"/>
            <a:ext cx="5078127" cy="3882962"/>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NL">
              <a:sym typeface="Source Sans Pro Regular"/>
            </a:endParaRPr>
          </a:p>
        </p:txBody>
      </p:sp>
      <p:sp>
        <p:nvSpPr>
          <p:cNvPr id="9" name="Tijdelijke aanduiding voor tekst 7"/>
          <p:cNvSpPr>
            <a:spLocks noGrp="1"/>
          </p:cNvSpPr>
          <p:nvPr>
            <p:ph type="body" sz="quarter" idx="15"/>
          </p:nvPr>
        </p:nvSpPr>
        <p:spPr>
          <a:xfrm>
            <a:off x="856457" y="810245"/>
            <a:ext cx="10732293"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3" name="Tijdelijke aanduiding voor dianummer 2">
            <a:extLst>
              <a:ext uri="{FF2B5EF4-FFF2-40B4-BE49-F238E27FC236}">
                <a16:creationId xmlns:a16="http://schemas.microsoft.com/office/drawing/2014/main" id="{96256A9B-8E25-21C3-B56E-7BBBEC67AD8A}"/>
              </a:ext>
            </a:extLst>
          </p:cNvPr>
          <p:cNvSpPr>
            <a:spLocks noGrp="1"/>
          </p:cNvSpPr>
          <p:nvPr>
            <p:ph type="sldNum" sz="quarter" idx="16"/>
          </p:nvPr>
        </p:nvSpPr>
        <p:spPr>
          <a:xfrm>
            <a:off x="11588750" y="6416675"/>
            <a:ext cx="406400" cy="220663"/>
          </a:xfrm>
        </p:spPr>
        <p:txBody>
          <a:bodyPr>
            <a:noAutofit/>
          </a:bodyPr>
          <a:lstStyle>
            <a:lvl1pPr>
              <a:defRPr>
                <a:solidFill>
                  <a:srgbClr val="000000"/>
                </a:solidFill>
              </a:defRPr>
            </a:lvl1pPr>
          </a:lstStyle>
          <a:p>
            <a:pPr>
              <a:defRPr/>
            </a:pPr>
            <a:fld id="{CACC9DDB-AE57-4BB2-9DF9-5489E41EA791}" type="slidenum">
              <a:rPr lang="nl-NL"/>
              <a:pPr>
                <a:defRPr/>
              </a:pPr>
              <a:t>‹nr.›</a:t>
            </a:fld>
            <a:endParaRPr lang="nl-NL"/>
          </a:p>
        </p:txBody>
      </p:sp>
      <p:sp>
        <p:nvSpPr>
          <p:cNvPr id="4" name="Tijdelijke aanduiding voor datum 4">
            <a:extLst>
              <a:ext uri="{FF2B5EF4-FFF2-40B4-BE49-F238E27FC236}">
                <a16:creationId xmlns:a16="http://schemas.microsoft.com/office/drawing/2014/main" id="{5DA5F918-ECD8-2DB3-1FC8-F2BBF82B150C}"/>
              </a:ext>
            </a:extLst>
          </p:cNvPr>
          <p:cNvSpPr>
            <a:spLocks noGrp="1"/>
          </p:cNvSpPr>
          <p:nvPr>
            <p:ph type="dt" sz="half" idx="17"/>
          </p:nvPr>
        </p:nvSpPr>
        <p:spPr>
          <a:xfrm>
            <a:off x="855663" y="6416675"/>
            <a:ext cx="1228725" cy="220663"/>
          </a:xfrm>
        </p:spPr>
        <p:txBody>
          <a:bodyPr>
            <a:noAutofit/>
          </a:bodyPr>
          <a:lstStyle>
            <a:lvl1pPr algn="l">
              <a:defRPr sz="1100">
                <a:solidFill>
                  <a:srgbClr val="000000"/>
                </a:solidFill>
                <a:latin typeface="+mn-lt"/>
              </a:defRPr>
            </a:lvl1pPr>
          </a:lstStyle>
          <a:p>
            <a:pPr>
              <a:defRPr/>
            </a:pPr>
            <a:fld id="{839992F6-B642-4C28-A1D7-43806D475336}" type="datetime4">
              <a:rPr lang="nl-NL"/>
              <a:pPr>
                <a:defRPr/>
              </a:pPr>
              <a:t>10 september 2024</a:t>
            </a:fld>
            <a:endParaRPr lang="nl-NL"/>
          </a:p>
        </p:txBody>
      </p:sp>
      <p:sp>
        <p:nvSpPr>
          <p:cNvPr id="5" name="Tijdelijke aanduiding voor voettekst 4">
            <a:extLst>
              <a:ext uri="{FF2B5EF4-FFF2-40B4-BE49-F238E27FC236}">
                <a16:creationId xmlns:a16="http://schemas.microsoft.com/office/drawing/2014/main" id="{7C04D479-E05C-8607-9BCE-A0F8B07B7510}"/>
              </a:ext>
            </a:extLst>
          </p:cNvPr>
          <p:cNvSpPr>
            <a:spLocks noGrp="1"/>
          </p:cNvSpPr>
          <p:nvPr>
            <p:ph type="ftr" sz="quarter" idx="18"/>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3347296914"/>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Alleen titel met logo">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259AB098-D3FD-9A9A-4695-9BF89EFAEE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a:xfrm>
            <a:off x="1080654" y="419758"/>
            <a:ext cx="10509017" cy="762136"/>
          </a:xfrm>
        </p:spPr>
        <p:txBody>
          <a:bodyPr anchor="t">
            <a:noAutofit/>
          </a:bodyPr>
          <a:lstStyle/>
          <a:p>
            <a:r>
              <a:rPr lang="nl-NL"/>
              <a:t>Klik om stijl te bewerken</a:t>
            </a:r>
          </a:p>
        </p:txBody>
      </p:sp>
      <p:sp>
        <p:nvSpPr>
          <p:cNvPr id="4" name="Tijdelijke aanduiding voor dianummer 2">
            <a:extLst>
              <a:ext uri="{FF2B5EF4-FFF2-40B4-BE49-F238E27FC236}">
                <a16:creationId xmlns:a16="http://schemas.microsoft.com/office/drawing/2014/main" id="{B83634DF-CF77-4A5A-6C7B-D753DF8FE432}"/>
              </a:ext>
            </a:extLst>
          </p:cNvPr>
          <p:cNvSpPr>
            <a:spLocks noGrp="1"/>
          </p:cNvSpPr>
          <p:nvPr>
            <p:ph type="sldNum" sz="quarter" idx="10"/>
          </p:nvPr>
        </p:nvSpPr>
        <p:spPr>
          <a:xfrm>
            <a:off x="11588750" y="6416675"/>
            <a:ext cx="406400" cy="220663"/>
          </a:xfrm>
        </p:spPr>
        <p:txBody>
          <a:bodyPr>
            <a:noAutofit/>
          </a:bodyPr>
          <a:lstStyle>
            <a:lvl1pPr>
              <a:defRPr>
                <a:solidFill>
                  <a:srgbClr val="000000"/>
                </a:solidFill>
              </a:defRPr>
            </a:lvl1pPr>
          </a:lstStyle>
          <a:p>
            <a:pPr>
              <a:defRPr/>
            </a:pPr>
            <a:fld id="{0615C917-8F77-47BB-AA1F-936EF803918D}" type="slidenum">
              <a:rPr lang="nl-NL"/>
              <a:pPr>
                <a:defRPr/>
              </a:pPr>
              <a:t>‹nr.›</a:t>
            </a:fld>
            <a:endParaRPr lang="nl-NL"/>
          </a:p>
        </p:txBody>
      </p:sp>
      <p:sp>
        <p:nvSpPr>
          <p:cNvPr id="5" name="Tijdelijke aanduiding voor datum 4">
            <a:extLst>
              <a:ext uri="{FF2B5EF4-FFF2-40B4-BE49-F238E27FC236}">
                <a16:creationId xmlns:a16="http://schemas.microsoft.com/office/drawing/2014/main" id="{E3CDB6F4-B1C1-E400-4B2A-39246BD2D576}"/>
              </a:ext>
            </a:extLst>
          </p:cNvPr>
          <p:cNvSpPr>
            <a:spLocks noGrp="1"/>
          </p:cNvSpPr>
          <p:nvPr>
            <p:ph type="dt" sz="half" idx="11"/>
          </p:nvPr>
        </p:nvSpPr>
        <p:spPr>
          <a:xfrm>
            <a:off x="855663" y="6416675"/>
            <a:ext cx="1228725" cy="220663"/>
          </a:xfrm>
        </p:spPr>
        <p:txBody>
          <a:bodyPr>
            <a:noAutofit/>
          </a:bodyPr>
          <a:lstStyle>
            <a:lvl1pPr algn="l">
              <a:defRPr sz="1100">
                <a:solidFill>
                  <a:srgbClr val="000000"/>
                </a:solidFill>
                <a:latin typeface="+mn-lt"/>
              </a:defRPr>
            </a:lvl1pPr>
          </a:lstStyle>
          <a:p>
            <a:pPr>
              <a:defRPr/>
            </a:pPr>
            <a:fld id="{0339AC6A-ED52-4A81-8B21-8264A4E1DF81}" type="datetime4">
              <a:rPr lang="nl-NL"/>
              <a:pPr>
                <a:defRPr/>
              </a:pPr>
              <a:t>10 september 2024</a:t>
            </a:fld>
            <a:endParaRPr lang="nl-NL"/>
          </a:p>
        </p:txBody>
      </p:sp>
      <p:sp>
        <p:nvSpPr>
          <p:cNvPr id="6" name="Tijdelijke aanduiding voor voettekst 4">
            <a:extLst>
              <a:ext uri="{FF2B5EF4-FFF2-40B4-BE49-F238E27FC236}">
                <a16:creationId xmlns:a16="http://schemas.microsoft.com/office/drawing/2014/main" id="{96A79C93-41F4-A604-C644-6B5553C7A1C8}"/>
              </a:ext>
            </a:extLst>
          </p:cNvPr>
          <p:cNvSpPr>
            <a:spLocks noGrp="1"/>
          </p:cNvSpPr>
          <p:nvPr>
            <p:ph type="ftr" sz="quarter" idx="12"/>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3404588729"/>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lleen titel zonder logo">
    <p:spTree>
      <p:nvGrpSpPr>
        <p:cNvPr id="1" name=""/>
        <p:cNvGrpSpPr/>
        <p:nvPr/>
      </p:nvGrpSpPr>
      <p:grpSpPr>
        <a:xfrm>
          <a:off x="0" y="0"/>
          <a:ext cx="0" cy="0"/>
          <a:chOff x="0" y="0"/>
          <a:chExt cx="0" cy="0"/>
        </a:xfrm>
      </p:grpSpPr>
      <p:sp>
        <p:nvSpPr>
          <p:cNvPr id="2" name="Titel 1"/>
          <p:cNvSpPr>
            <a:spLocks noGrp="1"/>
          </p:cNvSpPr>
          <p:nvPr>
            <p:ph type="title"/>
          </p:nvPr>
        </p:nvSpPr>
        <p:spPr>
          <a:xfrm>
            <a:off x="1080654" y="419758"/>
            <a:ext cx="10509017" cy="762136"/>
          </a:xfrm>
        </p:spPr>
        <p:txBody>
          <a:bodyPr anchor="t">
            <a:noAutofit/>
          </a:bodyPr>
          <a:lstStyle/>
          <a:p>
            <a:r>
              <a:rPr lang="nl-NL"/>
              <a:t>Klik om stijl te bewerken</a:t>
            </a:r>
          </a:p>
        </p:txBody>
      </p:sp>
      <p:sp>
        <p:nvSpPr>
          <p:cNvPr id="3" name="Tijdelijke aanduiding voor dianummer 2">
            <a:extLst>
              <a:ext uri="{FF2B5EF4-FFF2-40B4-BE49-F238E27FC236}">
                <a16:creationId xmlns:a16="http://schemas.microsoft.com/office/drawing/2014/main" id="{9866525A-E0BC-7BCB-3607-849ED6F5698E}"/>
              </a:ext>
            </a:extLst>
          </p:cNvPr>
          <p:cNvSpPr>
            <a:spLocks noGrp="1"/>
          </p:cNvSpPr>
          <p:nvPr>
            <p:ph type="sldNum" sz="quarter" idx="10"/>
          </p:nvPr>
        </p:nvSpPr>
        <p:spPr>
          <a:xfrm>
            <a:off x="11588750" y="6416675"/>
            <a:ext cx="406400" cy="220663"/>
          </a:xfrm>
        </p:spPr>
        <p:txBody>
          <a:bodyPr>
            <a:noAutofit/>
          </a:bodyPr>
          <a:lstStyle>
            <a:lvl1pPr>
              <a:defRPr>
                <a:solidFill>
                  <a:srgbClr val="000000"/>
                </a:solidFill>
              </a:defRPr>
            </a:lvl1pPr>
          </a:lstStyle>
          <a:p>
            <a:pPr>
              <a:defRPr/>
            </a:pPr>
            <a:fld id="{102FB4FE-52CE-4028-8179-F40C2B24441E}" type="slidenum">
              <a:rPr lang="nl-NL"/>
              <a:pPr>
                <a:defRPr/>
              </a:pPr>
              <a:t>‹nr.›</a:t>
            </a:fld>
            <a:endParaRPr lang="nl-NL"/>
          </a:p>
        </p:txBody>
      </p:sp>
      <p:sp>
        <p:nvSpPr>
          <p:cNvPr id="4" name="Tijdelijke aanduiding voor datum 4">
            <a:extLst>
              <a:ext uri="{FF2B5EF4-FFF2-40B4-BE49-F238E27FC236}">
                <a16:creationId xmlns:a16="http://schemas.microsoft.com/office/drawing/2014/main" id="{85A4D658-A2E9-9E00-D799-A7E70B2E63D1}"/>
              </a:ext>
            </a:extLst>
          </p:cNvPr>
          <p:cNvSpPr>
            <a:spLocks noGrp="1"/>
          </p:cNvSpPr>
          <p:nvPr>
            <p:ph type="dt" sz="half" idx="11"/>
          </p:nvPr>
        </p:nvSpPr>
        <p:spPr>
          <a:xfrm>
            <a:off x="855663" y="6416675"/>
            <a:ext cx="1228725" cy="220663"/>
          </a:xfrm>
        </p:spPr>
        <p:txBody>
          <a:bodyPr>
            <a:noAutofit/>
          </a:bodyPr>
          <a:lstStyle>
            <a:lvl1pPr algn="l">
              <a:defRPr sz="1100">
                <a:solidFill>
                  <a:srgbClr val="000000"/>
                </a:solidFill>
                <a:latin typeface="+mn-lt"/>
              </a:defRPr>
            </a:lvl1pPr>
          </a:lstStyle>
          <a:p>
            <a:pPr>
              <a:defRPr/>
            </a:pPr>
            <a:fld id="{5F6520DA-439F-4EBB-9B1C-AE16E9BA4C12}" type="datetime4">
              <a:rPr lang="nl-NL"/>
              <a:pPr>
                <a:defRPr/>
              </a:pPr>
              <a:t>10 september 2024</a:t>
            </a:fld>
            <a:endParaRPr lang="nl-NL"/>
          </a:p>
        </p:txBody>
      </p:sp>
      <p:sp>
        <p:nvSpPr>
          <p:cNvPr id="5" name="Tijdelijke aanduiding voor voettekst 4">
            <a:extLst>
              <a:ext uri="{FF2B5EF4-FFF2-40B4-BE49-F238E27FC236}">
                <a16:creationId xmlns:a16="http://schemas.microsoft.com/office/drawing/2014/main" id="{FEDA2A1C-59F4-D0E2-650F-31285176AFF5}"/>
              </a:ext>
            </a:extLst>
          </p:cNvPr>
          <p:cNvSpPr>
            <a:spLocks noGrp="1"/>
          </p:cNvSpPr>
          <p:nvPr>
            <p:ph type="ftr" sz="quarter" idx="12"/>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2178576168"/>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eeg met logo">
    <p:spTree>
      <p:nvGrpSpPr>
        <p:cNvPr id="1" name=""/>
        <p:cNvGrpSpPr/>
        <p:nvPr/>
      </p:nvGrpSpPr>
      <p:grpSpPr>
        <a:xfrm>
          <a:off x="0" y="0"/>
          <a:ext cx="0" cy="0"/>
          <a:chOff x="0" y="0"/>
          <a:chExt cx="0" cy="0"/>
        </a:xfrm>
      </p:grpSpPr>
      <p:pic>
        <p:nvPicPr>
          <p:cNvPr id="2" name="Graphic 6">
            <a:extLst>
              <a:ext uri="{FF2B5EF4-FFF2-40B4-BE49-F238E27FC236}">
                <a16:creationId xmlns:a16="http://schemas.microsoft.com/office/drawing/2014/main" id="{E6A54B00-4059-D473-F6EF-E5B389BCF8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7191852"/>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Leeg zonder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8846605"/>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abel efficientie &amp; effectiviteit">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131B1090-ADDE-1BE0-F50A-A4002F785A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Google Shape;350;p13">
            <a:extLst>
              <a:ext uri="{FF2B5EF4-FFF2-40B4-BE49-F238E27FC236}">
                <a16:creationId xmlns:a16="http://schemas.microsoft.com/office/drawing/2014/main" id="{03902EBE-3460-5AB8-D768-6B3FF8021100}"/>
              </a:ext>
            </a:extLst>
          </p:cNvPr>
          <p:cNvCxnSpPr>
            <a:cxnSpLocks/>
          </p:cNvCxnSpPr>
          <p:nvPr/>
        </p:nvCxnSpPr>
        <p:spPr bwMode="auto">
          <a:xfrm>
            <a:off x="878998" y="1295400"/>
            <a:ext cx="0" cy="4340225"/>
          </a:xfrm>
          <a:prstGeom prst="straightConnector1">
            <a:avLst/>
          </a:prstGeom>
          <a:noFill/>
          <a:ln w="28575">
            <a:solidFill>
              <a:srgbClr val="00435C"/>
            </a:solidFill>
            <a:round/>
            <a:headEnd type="triangle" w="med" len="med"/>
            <a:tailEnd type="triangle" w="med" len="med"/>
          </a:ln>
          <a:extLst>
            <a:ext uri="{909E8E84-426E-40DD-AFC4-6F175D3DCCD1}">
              <a14:hiddenFill xmlns:a14="http://schemas.microsoft.com/office/drawing/2010/main">
                <a:noFill/>
              </a14:hiddenFill>
            </a:ext>
          </a:extLst>
        </p:spPr>
      </p:cxnSp>
      <p:pic>
        <p:nvPicPr>
          <p:cNvPr id="5" name="Google Shape;351;p13" descr="Gebruiker met effen opvulling">
            <a:extLst>
              <a:ext uri="{FF2B5EF4-FFF2-40B4-BE49-F238E27FC236}">
                <a16:creationId xmlns:a16="http://schemas.microsoft.com/office/drawing/2014/main" id="{2749D753-43D3-201C-AE11-EEAD67408CB3}"/>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931" y="5004517"/>
            <a:ext cx="369888"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Google Shape;352;p13" descr="Gebruikers met effen opvulling">
            <a:extLst>
              <a:ext uri="{FF2B5EF4-FFF2-40B4-BE49-F238E27FC236}">
                <a16:creationId xmlns:a16="http://schemas.microsoft.com/office/drawing/2014/main" id="{AC7B972E-03EE-913F-2B66-7D07643AFFB8}"/>
              </a:ext>
            </a:extLst>
          </p:cNvPr>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211" y="3001772"/>
            <a:ext cx="428625"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Google Shape;354;p13">
            <a:extLst>
              <a:ext uri="{FF2B5EF4-FFF2-40B4-BE49-F238E27FC236}">
                <a16:creationId xmlns:a16="http://schemas.microsoft.com/office/drawing/2014/main" id="{F3B32167-A37D-D67B-0DB6-C3280B67A40A}"/>
              </a:ext>
            </a:extLst>
          </p:cNvPr>
          <p:cNvSpPr txBox="1"/>
          <p:nvPr userDrawn="1"/>
        </p:nvSpPr>
        <p:spPr>
          <a:xfrm>
            <a:off x="217573" y="3471671"/>
            <a:ext cx="592137" cy="347663"/>
          </a:xfrm>
          <a:prstGeom prst="rect">
            <a:avLst/>
          </a:prstGeom>
          <a:noFill/>
          <a:ln>
            <a:noFill/>
          </a:ln>
        </p:spPr>
        <p:txBody>
          <a:bodyPr spcFirstLastPara="1" lIns="45700" tIns="22867" rIns="45700" bIns="22867">
            <a:normAutofit/>
          </a:bodyPr>
          <a:lstStyle/>
          <a:p>
            <a:pPr defTabSz="1219170" eaLnBrk="1" fontAlgn="auto" hangingPunct="1">
              <a:lnSpc>
                <a:spcPct val="90000"/>
              </a:lnSpc>
              <a:spcBef>
                <a:spcPts val="0"/>
              </a:spcBef>
              <a:spcAft>
                <a:spcPts val="0"/>
              </a:spcAft>
              <a:buClr>
                <a:srgbClr val="000000"/>
              </a:buClr>
              <a:buSzPct val="131274"/>
              <a:defRPr/>
            </a:pPr>
            <a:r>
              <a:rPr lang="nl-NL" sz="1100" kern="0">
                <a:solidFill>
                  <a:srgbClr val="000000"/>
                </a:solidFill>
                <a:latin typeface="Calibri"/>
                <a:ea typeface="Calibri"/>
                <a:cs typeface="Calibri"/>
                <a:sym typeface="Calibri"/>
              </a:rPr>
              <a:t>Kleine </a:t>
            </a:r>
          </a:p>
          <a:p>
            <a:pPr defTabSz="1219170" eaLnBrk="1" fontAlgn="auto" hangingPunct="1">
              <a:lnSpc>
                <a:spcPct val="90000"/>
              </a:lnSpc>
              <a:spcBef>
                <a:spcPts val="0"/>
              </a:spcBef>
              <a:spcAft>
                <a:spcPts val="0"/>
              </a:spcAft>
              <a:buClr>
                <a:srgbClr val="000000"/>
              </a:buClr>
              <a:buSzPct val="131274"/>
              <a:defRPr/>
            </a:pPr>
            <a:r>
              <a:rPr lang="nl-NL" sz="1100" kern="0">
                <a:solidFill>
                  <a:srgbClr val="000000"/>
                </a:solidFill>
                <a:latin typeface="Calibri"/>
                <a:ea typeface="Calibri"/>
                <a:cs typeface="Calibri"/>
                <a:sym typeface="Calibri"/>
              </a:rPr>
              <a:t>groep</a:t>
            </a:r>
            <a:endParaRPr sz="1100" kern="0">
              <a:solidFill>
                <a:srgbClr val="000000"/>
              </a:solidFill>
              <a:latin typeface="Arial"/>
              <a:ea typeface="Arial"/>
              <a:cs typeface="Arial"/>
              <a:sym typeface="Arial"/>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p:txBody>
      </p:sp>
      <p:sp>
        <p:nvSpPr>
          <p:cNvPr id="8" name="Google Shape;355;p4">
            <a:extLst>
              <a:ext uri="{FF2B5EF4-FFF2-40B4-BE49-F238E27FC236}">
                <a16:creationId xmlns:a16="http://schemas.microsoft.com/office/drawing/2014/main" id="{7F2AA1CE-3804-43E5-F141-1EB5E0ADC704}"/>
              </a:ext>
            </a:extLst>
          </p:cNvPr>
          <p:cNvSpPr>
            <a:spLocks noChangeArrowheads="1"/>
          </p:cNvSpPr>
          <p:nvPr/>
        </p:nvSpPr>
        <p:spPr bwMode="auto">
          <a:xfrm>
            <a:off x="765175" y="5757863"/>
            <a:ext cx="1584325" cy="536575"/>
          </a:xfrm>
          <a:prstGeom prst="chevron">
            <a:avLst>
              <a:gd name="adj" fmla="val 50004"/>
            </a:avLst>
          </a:prstGeom>
          <a:solidFill>
            <a:srgbClr val="51BDC3"/>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Inzicht</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0" name="Google Shape;356;p4">
            <a:extLst>
              <a:ext uri="{FF2B5EF4-FFF2-40B4-BE49-F238E27FC236}">
                <a16:creationId xmlns:a16="http://schemas.microsoft.com/office/drawing/2014/main" id="{2118957A-8890-78FA-1278-0375396E681C}"/>
              </a:ext>
            </a:extLst>
          </p:cNvPr>
          <p:cNvSpPr>
            <a:spLocks noChangeArrowheads="1"/>
          </p:cNvSpPr>
          <p:nvPr/>
        </p:nvSpPr>
        <p:spPr bwMode="auto">
          <a:xfrm>
            <a:off x="3521075" y="5757863"/>
            <a:ext cx="1584325" cy="536575"/>
          </a:xfrm>
          <a:prstGeom prst="chevron">
            <a:avLst>
              <a:gd name="adj" fmla="val 50004"/>
            </a:avLst>
          </a:prstGeom>
          <a:solidFill>
            <a:srgbClr val="51BDC3"/>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Plan</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1" name="Google Shape;357;p4">
            <a:extLst>
              <a:ext uri="{FF2B5EF4-FFF2-40B4-BE49-F238E27FC236}">
                <a16:creationId xmlns:a16="http://schemas.microsoft.com/office/drawing/2014/main" id="{DACCD75A-50A8-0C6B-0560-3C2EE77530B4}"/>
              </a:ext>
            </a:extLst>
          </p:cNvPr>
          <p:cNvSpPr>
            <a:spLocks noChangeArrowheads="1"/>
          </p:cNvSpPr>
          <p:nvPr/>
        </p:nvSpPr>
        <p:spPr bwMode="auto">
          <a:xfrm>
            <a:off x="2143125" y="5757863"/>
            <a:ext cx="1584325" cy="536575"/>
          </a:xfrm>
          <a:prstGeom prst="chevron">
            <a:avLst>
              <a:gd name="adj" fmla="val 50004"/>
            </a:avLst>
          </a:prstGeom>
          <a:solidFill>
            <a:srgbClr val="00435C"/>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Benutten</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2" name="Google Shape;356;p4">
            <a:extLst>
              <a:ext uri="{FF2B5EF4-FFF2-40B4-BE49-F238E27FC236}">
                <a16:creationId xmlns:a16="http://schemas.microsoft.com/office/drawing/2014/main" id="{FCF6DE13-AF21-3449-B5F7-63A74C3CBCEA}"/>
              </a:ext>
            </a:extLst>
          </p:cNvPr>
          <p:cNvSpPr>
            <a:spLocks noChangeArrowheads="1"/>
          </p:cNvSpPr>
          <p:nvPr/>
        </p:nvSpPr>
        <p:spPr bwMode="auto">
          <a:xfrm>
            <a:off x="4899025" y="5757863"/>
            <a:ext cx="1584325" cy="536575"/>
          </a:xfrm>
          <a:prstGeom prst="chevron">
            <a:avLst>
              <a:gd name="adj" fmla="val 50004"/>
            </a:avLst>
          </a:prstGeom>
          <a:solidFill>
            <a:srgbClr val="00435C"/>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Vraag-specificatie</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3" name="Google Shape;356;p4">
            <a:extLst>
              <a:ext uri="{FF2B5EF4-FFF2-40B4-BE49-F238E27FC236}">
                <a16:creationId xmlns:a16="http://schemas.microsoft.com/office/drawing/2014/main" id="{4D57B3DD-86E8-D318-223D-74E435EAD527}"/>
              </a:ext>
            </a:extLst>
          </p:cNvPr>
          <p:cNvSpPr>
            <a:spLocks noChangeArrowheads="1"/>
          </p:cNvSpPr>
          <p:nvPr/>
        </p:nvSpPr>
        <p:spPr bwMode="auto">
          <a:xfrm>
            <a:off x="6276975" y="5757863"/>
            <a:ext cx="1584325" cy="536575"/>
          </a:xfrm>
          <a:prstGeom prst="chevron">
            <a:avLst>
              <a:gd name="adj" fmla="val 50004"/>
            </a:avLst>
          </a:prstGeom>
          <a:solidFill>
            <a:srgbClr val="51BDC3"/>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Arial" panose="020B0604020202020204" pitchFamily="34" charset="0"/>
              </a:rPr>
              <a:t>Schets-ontwerp</a:t>
            </a:r>
          </a:p>
        </p:txBody>
      </p:sp>
      <p:sp>
        <p:nvSpPr>
          <p:cNvPr id="14" name="Google Shape;356;p4">
            <a:extLst>
              <a:ext uri="{FF2B5EF4-FFF2-40B4-BE49-F238E27FC236}">
                <a16:creationId xmlns:a16="http://schemas.microsoft.com/office/drawing/2014/main" id="{753D7F09-818F-2672-361D-A5891AEA5B1D}"/>
              </a:ext>
            </a:extLst>
          </p:cNvPr>
          <p:cNvSpPr>
            <a:spLocks noChangeArrowheads="1"/>
          </p:cNvSpPr>
          <p:nvPr/>
        </p:nvSpPr>
        <p:spPr bwMode="auto">
          <a:xfrm>
            <a:off x="7654925" y="5757863"/>
            <a:ext cx="1584325" cy="536575"/>
          </a:xfrm>
          <a:prstGeom prst="chevron">
            <a:avLst>
              <a:gd name="adj" fmla="val 50004"/>
            </a:avLst>
          </a:prstGeom>
          <a:solidFill>
            <a:srgbClr val="00435C"/>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Offerte</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5" name="Google Shape;356;p4">
            <a:extLst>
              <a:ext uri="{FF2B5EF4-FFF2-40B4-BE49-F238E27FC236}">
                <a16:creationId xmlns:a16="http://schemas.microsoft.com/office/drawing/2014/main" id="{8CB9B6F9-7C48-8378-AFE8-8038CE5ED0FE}"/>
              </a:ext>
            </a:extLst>
          </p:cNvPr>
          <p:cNvSpPr>
            <a:spLocks noChangeArrowheads="1"/>
          </p:cNvSpPr>
          <p:nvPr/>
        </p:nvSpPr>
        <p:spPr bwMode="auto">
          <a:xfrm>
            <a:off x="9032875" y="5757863"/>
            <a:ext cx="1584325" cy="536575"/>
          </a:xfrm>
          <a:prstGeom prst="chevron">
            <a:avLst>
              <a:gd name="adj" fmla="val 50004"/>
            </a:avLst>
          </a:prstGeom>
          <a:solidFill>
            <a:srgbClr val="51BDC3"/>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Ontwerp</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6" name="Google Shape;356;p4">
            <a:extLst>
              <a:ext uri="{FF2B5EF4-FFF2-40B4-BE49-F238E27FC236}">
                <a16:creationId xmlns:a16="http://schemas.microsoft.com/office/drawing/2014/main" id="{56381561-A71E-0762-362C-A28E834DDF2F}"/>
              </a:ext>
            </a:extLst>
          </p:cNvPr>
          <p:cNvSpPr>
            <a:spLocks noChangeArrowheads="1"/>
          </p:cNvSpPr>
          <p:nvPr/>
        </p:nvSpPr>
        <p:spPr bwMode="auto">
          <a:xfrm>
            <a:off x="10410825" y="5757863"/>
            <a:ext cx="1584325" cy="536575"/>
          </a:xfrm>
          <a:prstGeom prst="chevron">
            <a:avLst>
              <a:gd name="adj" fmla="val 50004"/>
            </a:avLst>
          </a:prstGeom>
          <a:solidFill>
            <a:srgbClr val="00435C"/>
          </a:solidFill>
          <a:ln>
            <a:noFill/>
          </a:ln>
        </p:spPr>
        <p:txBody>
          <a:bodyPr lIns="0" tIns="60933" rIns="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nl-NL" altLang="nl-NL" sz="1400" b="1">
                <a:solidFill>
                  <a:srgbClr val="FFFFFF"/>
                </a:solidFill>
                <a:latin typeface="Calibri" panose="020F0502020204030204" pitchFamily="34" charset="0"/>
                <a:cs typeface="Calibri" panose="020F0502020204030204" pitchFamily="34" charset="0"/>
                <a:sym typeface="Calibri" panose="020F0502020204030204" pitchFamily="34" charset="0"/>
              </a:rPr>
              <a:t>Realisatie</a:t>
            </a:r>
            <a:endParaRPr lang="nl-NL" altLang="nl-NL" sz="1400" b="1">
              <a:solidFill>
                <a:srgbClr val="000000"/>
              </a:solidFill>
              <a:latin typeface="Arial" panose="020B0604020202020204" pitchFamily="34" charset="0"/>
              <a:cs typeface="Arial" panose="020B0604020202020204" pitchFamily="34" charset="0"/>
              <a:sym typeface="Arial" panose="020B0604020202020204" pitchFamily="34" charset="0"/>
            </a:endParaRPr>
          </a:p>
        </p:txBody>
      </p:sp>
      <p:sp>
        <p:nvSpPr>
          <p:cNvPr id="17" name="Google Shape;354;p13">
            <a:extLst>
              <a:ext uri="{FF2B5EF4-FFF2-40B4-BE49-F238E27FC236}">
                <a16:creationId xmlns:a16="http://schemas.microsoft.com/office/drawing/2014/main" id="{18C8D082-B382-2F2B-8650-9A88FC487DBF}"/>
              </a:ext>
            </a:extLst>
          </p:cNvPr>
          <p:cNvSpPr txBox="1"/>
          <p:nvPr/>
        </p:nvSpPr>
        <p:spPr>
          <a:xfrm>
            <a:off x="204954" y="5381626"/>
            <a:ext cx="592135" cy="287337"/>
          </a:xfrm>
          <a:prstGeom prst="rect">
            <a:avLst/>
          </a:prstGeom>
          <a:noFill/>
          <a:ln>
            <a:noFill/>
          </a:ln>
        </p:spPr>
        <p:txBody>
          <a:bodyPr spcFirstLastPara="1" lIns="45700" tIns="22867" rIns="45700" bIns="22867">
            <a:normAutofit/>
          </a:bodyPr>
          <a:lstStyle/>
          <a:p>
            <a:pPr defTabSz="1219170" eaLnBrk="1" fontAlgn="auto" hangingPunct="1">
              <a:lnSpc>
                <a:spcPct val="90000"/>
              </a:lnSpc>
              <a:spcBef>
                <a:spcPts val="0"/>
              </a:spcBef>
              <a:spcAft>
                <a:spcPts val="0"/>
              </a:spcAft>
              <a:buClr>
                <a:srgbClr val="000000"/>
              </a:buClr>
              <a:buSzPct val="131274"/>
              <a:defRPr/>
            </a:pPr>
            <a:r>
              <a:rPr lang="nl-NL" sz="1100" kern="0">
                <a:solidFill>
                  <a:srgbClr val="000000"/>
                </a:solidFill>
                <a:latin typeface="Calibri"/>
                <a:ea typeface="Calibri"/>
                <a:cs typeface="Calibri"/>
                <a:sym typeface="Calibri"/>
              </a:rPr>
              <a:t>Individu</a:t>
            </a:r>
            <a:endParaRPr sz="1100" kern="0">
              <a:solidFill>
                <a:srgbClr val="000000"/>
              </a:solidFill>
              <a:latin typeface="Arial"/>
              <a:ea typeface="Arial"/>
              <a:cs typeface="Arial"/>
              <a:sym typeface="Arial"/>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a:p>
            <a:pPr defTabSz="1219170" eaLnBrk="1" fontAlgn="auto" hangingPunct="1">
              <a:lnSpc>
                <a:spcPct val="90000"/>
              </a:lnSpc>
              <a:spcBef>
                <a:spcPts val="0"/>
              </a:spcBef>
              <a:spcAft>
                <a:spcPts val="0"/>
              </a:spcAft>
              <a:buClr>
                <a:srgbClr val="000000"/>
              </a:buClr>
              <a:buSzPct val="131274"/>
              <a:defRPr/>
            </a:pPr>
            <a:endParaRPr sz="1100" kern="0">
              <a:solidFill>
                <a:srgbClr val="000000"/>
              </a:solidFill>
              <a:latin typeface="Calibri"/>
              <a:ea typeface="Calibri"/>
              <a:cs typeface="Calibri"/>
              <a:sym typeface="Calibri"/>
            </a:endParaRPr>
          </a:p>
        </p:txBody>
      </p:sp>
      <p:sp>
        <p:nvSpPr>
          <p:cNvPr id="2" name="Titel 1"/>
          <p:cNvSpPr>
            <a:spLocks noGrp="1"/>
          </p:cNvSpPr>
          <p:nvPr>
            <p:ph type="title"/>
          </p:nvPr>
        </p:nvSpPr>
        <p:spPr>
          <a:xfrm>
            <a:off x="987791" y="567990"/>
            <a:ext cx="10956560" cy="521035"/>
          </a:xfrm>
        </p:spPr>
        <p:txBody>
          <a:bodyPr>
            <a:noAutofit/>
          </a:bodyPr>
          <a:lstStyle>
            <a:lvl1pPr>
              <a:defRPr sz="2000"/>
            </a:lvl1pPr>
          </a:lstStyle>
          <a:p>
            <a:r>
              <a:rPr lang="nl-NL"/>
              <a:t>Klik om stijl te bewerken</a:t>
            </a:r>
          </a:p>
        </p:txBody>
      </p:sp>
      <p:sp>
        <p:nvSpPr>
          <p:cNvPr id="9" name="Tijdelijke aanduiding voor tekst 7"/>
          <p:cNvSpPr>
            <a:spLocks noGrp="1"/>
          </p:cNvSpPr>
          <p:nvPr>
            <p:ph type="body" sz="quarter" idx="15"/>
          </p:nvPr>
        </p:nvSpPr>
        <p:spPr>
          <a:xfrm>
            <a:off x="977587" y="94222"/>
            <a:ext cx="10932583" cy="361157"/>
          </a:xfrm>
          <a:prstGeom prst="rect">
            <a:avLst/>
          </a:prstGeom>
        </p:spPr>
        <p:txBody>
          <a:bodyPr>
            <a:noAutofit/>
          </a:bodyPr>
          <a:lstStyle>
            <a:lvl1pPr>
              <a:defRPr sz="1200">
                <a:latin typeface="+mj-lt"/>
              </a:defRPr>
            </a:lvl1pPr>
          </a:lstStyle>
          <a:p>
            <a:pPr lvl="0"/>
            <a:r>
              <a:rPr lang="nl-NL"/>
              <a:t>Klikken om de tekststijl van het model te bewerken</a:t>
            </a:r>
          </a:p>
        </p:txBody>
      </p:sp>
      <p:sp>
        <p:nvSpPr>
          <p:cNvPr id="40" name="Tijdelijke aanduiding voor inhoud 6"/>
          <p:cNvSpPr>
            <a:spLocks noGrp="1"/>
          </p:cNvSpPr>
          <p:nvPr>
            <p:ph sz="quarter" idx="13"/>
          </p:nvPr>
        </p:nvSpPr>
        <p:spPr>
          <a:xfrm>
            <a:off x="1367386" y="2448415"/>
            <a:ext cx="2453731" cy="1020464"/>
          </a:xfrm>
          <a:prstGeom prst="rect">
            <a:avLst/>
          </a:prstGeom>
        </p:spPr>
        <p:txBody>
          <a:bodyPr>
            <a:noAutofit/>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p:txBody>
      </p:sp>
      <p:sp>
        <p:nvSpPr>
          <p:cNvPr id="18" name="Tijdelijke aanduiding voor dianummer 2">
            <a:extLst>
              <a:ext uri="{FF2B5EF4-FFF2-40B4-BE49-F238E27FC236}">
                <a16:creationId xmlns:a16="http://schemas.microsoft.com/office/drawing/2014/main" id="{A8065B7D-8E43-0F13-96BA-EEDA158F94F8}"/>
              </a:ext>
            </a:extLst>
          </p:cNvPr>
          <p:cNvSpPr>
            <a:spLocks noGrp="1"/>
          </p:cNvSpPr>
          <p:nvPr>
            <p:ph type="sldNum" sz="quarter" idx="16"/>
          </p:nvPr>
        </p:nvSpPr>
        <p:spPr>
          <a:xfrm>
            <a:off x="11588750" y="6416675"/>
            <a:ext cx="406400" cy="220663"/>
          </a:xfrm>
        </p:spPr>
        <p:txBody>
          <a:bodyPr>
            <a:noAutofit/>
          </a:bodyPr>
          <a:lstStyle>
            <a:lvl1pPr>
              <a:defRPr>
                <a:solidFill>
                  <a:srgbClr val="000000"/>
                </a:solidFill>
              </a:defRPr>
            </a:lvl1pPr>
          </a:lstStyle>
          <a:p>
            <a:pPr>
              <a:defRPr/>
            </a:pPr>
            <a:fld id="{EA2D1130-73C4-4EC9-A51B-09240A821A29}" type="slidenum">
              <a:rPr lang="nl-NL"/>
              <a:pPr>
                <a:defRPr/>
              </a:pPr>
              <a:t>‹nr.›</a:t>
            </a:fld>
            <a:endParaRPr lang="nl-NL"/>
          </a:p>
        </p:txBody>
      </p:sp>
      <p:sp>
        <p:nvSpPr>
          <p:cNvPr id="22" name="Google Shape;354;p13">
            <a:extLst>
              <a:ext uri="{FF2B5EF4-FFF2-40B4-BE49-F238E27FC236}">
                <a16:creationId xmlns:a16="http://schemas.microsoft.com/office/drawing/2014/main" id="{60B1940B-C98A-BC8E-2C42-33B0ED5EBAB9}"/>
              </a:ext>
            </a:extLst>
          </p:cNvPr>
          <p:cNvSpPr txBox="1"/>
          <p:nvPr userDrawn="1"/>
        </p:nvSpPr>
        <p:spPr>
          <a:xfrm>
            <a:off x="252217" y="1767716"/>
            <a:ext cx="592137" cy="347663"/>
          </a:xfrm>
          <a:prstGeom prst="rect">
            <a:avLst/>
          </a:prstGeom>
          <a:noFill/>
          <a:ln>
            <a:noFill/>
          </a:ln>
        </p:spPr>
        <p:txBody>
          <a:bodyPr spcFirstLastPara="1" lIns="45700" tIns="22867" rIns="45700" bIns="22867">
            <a:normAutofit/>
          </a:bodyPr>
          <a:lstStyle/>
          <a:p>
            <a:pPr defTabSz="1219170" eaLnBrk="1" fontAlgn="auto" hangingPunct="1">
              <a:lnSpc>
                <a:spcPct val="90000"/>
              </a:lnSpc>
              <a:spcBef>
                <a:spcPts val="0"/>
              </a:spcBef>
              <a:spcAft>
                <a:spcPts val="0"/>
              </a:spcAft>
              <a:buClr>
                <a:srgbClr val="000000"/>
              </a:buClr>
              <a:buSzPct val="131274"/>
              <a:defRPr/>
            </a:pPr>
            <a:r>
              <a:rPr lang="nl-NL" sz="1100" kern="0">
                <a:solidFill>
                  <a:srgbClr val="000000"/>
                </a:solidFill>
                <a:latin typeface="Calibri"/>
                <a:ea typeface="Calibri"/>
                <a:cs typeface="Calibri"/>
                <a:sym typeface="Calibri"/>
              </a:rPr>
              <a:t>Grote</a:t>
            </a:r>
          </a:p>
          <a:p>
            <a:pPr defTabSz="1219170" eaLnBrk="1" fontAlgn="auto" hangingPunct="1">
              <a:lnSpc>
                <a:spcPct val="90000"/>
              </a:lnSpc>
              <a:spcBef>
                <a:spcPts val="0"/>
              </a:spcBef>
              <a:spcAft>
                <a:spcPts val="0"/>
              </a:spcAft>
              <a:buClr>
                <a:srgbClr val="000000"/>
              </a:buClr>
              <a:buSzPct val="131274"/>
              <a:defRPr/>
            </a:pPr>
            <a:r>
              <a:rPr lang="nl-NL" sz="1100" kern="0">
                <a:solidFill>
                  <a:srgbClr val="000000"/>
                </a:solidFill>
                <a:latin typeface="Calibri"/>
                <a:ea typeface="Calibri"/>
                <a:cs typeface="Calibri"/>
                <a:sym typeface="Calibri"/>
              </a:rPr>
              <a:t>groep</a:t>
            </a:r>
            <a:endParaRPr sz="1100" kern="0">
              <a:solidFill>
                <a:srgbClr val="000000"/>
              </a:solidFill>
              <a:latin typeface="Calibri"/>
              <a:ea typeface="Calibri"/>
              <a:cs typeface="Calibri"/>
              <a:sym typeface="Calibri"/>
            </a:endParaRPr>
          </a:p>
        </p:txBody>
      </p:sp>
      <p:pic>
        <p:nvPicPr>
          <p:cNvPr id="24" name="Graphic 23" descr="Groep mensen met effen opvulling">
            <a:extLst>
              <a:ext uri="{FF2B5EF4-FFF2-40B4-BE49-F238E27FC236}">
                <a16:creationId xmlns:a16="http://schemas.microsoft.com/office/drawing/2014/main" id="{E6E61148-62CA-7A1C-0AB5-ABEEC8D88FBC}"/>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7573" y="1235183"/>
            <a:ext cx="497608" cy="497608"/>
          </a:xfrm>
          <a:prstGeom prst="rect">
            <a:avLst/>
          </a:prstGeom>
        </p:spPr>
      </p:pic>
    </p:spTree>
    <p:extLst>
      <p:ext uri="{BB962C8B-B14F-4D97-AF65-F5344CB8AC3E}">
        <p14:creationId xmlns:p14="http://schemas.microsoft.com/office/powerpoint/2010/main" val="814663114"/>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Verduurzamingsproces (niet veranderbaar)">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B1FDCBE-244D-4EB4-ADFB-D8E17C785827}"/>
              </a:ext>
            </a:extLst>
          </p:cNvPr>
          <p:cNvGraphicFramePr>
            <a:graphicFrameLocks noChangeAspect="1"/>
          </p:cNvGraphicFramePr>
          <p:nvPr>
            <p:custDataLst>
              <p:tags r:id="rId1"/>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3" imgW="425" imgH="424" progId="TCLayout.ActiveDocument.1">
                  <p:embed/>
                </p:oleObj>
              </mc:Choice>
              <mc:Fallback>
                <p:oleObj name="think-cell Slide" r:id="rId3" imgW="425" imgH="424" progId="TCLayout.ActiveDocument.1">
                  <p:embed/>
                  <p:pic>
                    <p:nvPicPr>
                      <p:cNvPr id="2" name="think-cell data - do not delete" hidden="1">
                        <a:extLst>
                          <a:ext uri="{FF2B5EF4-FFF2-40B4-BE49-F238E27FC236}">
                            <a16:creationId xmlns:a16="http://schemas.microsoft.com/office/drawing/2014/main" id="{6B1FDCBE-244D-4EB4-ADFB-D8E17C7858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 name="Titel 1">
            <a:extLst>
              <a:ext uri="{FF2B5EF4-FFF2-40B4-BE49-F238E27FC236}">
                <a16:creationId xmlns:a16="http://schemas.microsoft.com/office/drawing/2014/main" id="{5A999576-F247-E2F8-9478-6F3CC37B44A9}"/>
              </a:ext>
            </a:extLst>
          </p:cNvPr>
          <p:cNvSpPr txBox="1">
            <a:spLocks/>
          </p:cNvSpPr>
          <p:nvPr/>
        </p:nvSpPr>
        <p:spPr>
          <a:xfrm>
            <a:off x="349250" y="0"/>
            <a:ext cx="5240338" cy="762000"/>
          </a:xfrm>
          <a:prstGeom prst="rect">
            <a:avLst/>
          </a:prstGeom>
          <a:ln w="12700">
            <a:miter lim="400000"/>
          </a:ln>
        </p:spPr>
        <p:txBody>
          <a:bodyPr lIns="50800" tIns="50800" rIns="50800" bIns="0" anchor="b"/>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kern="0"/>
              <a:t>Het verduurzamingsproces</a:t>
            </a:r>
          </a:p>
        </p:txBody>
      </p:sp>
      <p:pic>
        <p:nvPicPr>
          <p:cNvPr id="4" name="Afbeelding 8" descr="Afbeelding met Kinderkunst, gereedschap&#10;&#10;Automatisch gegenereerde beschrijving">
            <a:extLst>
              <a:ext uri="{FF2B5EF4-FFF2-40B4-BE49-F238E27FC236}">
                <a16:creationId xmlns:a16="http://schemas.microsoft.com/office/drawing/2014/main" id="{96366445-5774-8952-00BE-436460E319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27988" y="1852613"/>
            <a:ext cx="3702050"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fbeelding 9" descr="Afbeelding met kleding, tekening, Kinderkunst, schets&#10;&#10;Automatisch gegenereerde beschrijving">
            <a:extLst>
              <a:ext uri="{FF2B5EF4-FFF2-40B4-BE49-F238E27FC236}">
                <a16:creationId xmlns:a16="http://schemas.microsoft.com/office/drawing/2014/main" id="{64888E47-D457-A948-09D9-9FA80320AA0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06875" y="1852613"/>
            <a:ext cx="3709988" cy="255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Google Shape;251;p8">
            <a:extLst>
              <a:ext uri="{FF2B5EF4-FFF2-40B4-BE49-F238E27FC236}">
                <a16:creationId xmlns:a16="http://schemas.microsoft.com/office/drawing/2014/main" id="{37879CD1-E56C-F8AA-5C4E-4859C993EA28}"/>
              </a:ext>
            </a:extLst>
          </p:cNvPr>
          <p:cNvSpPr>
            <a:spLocks noChangeArrowheads="1"/>
          </p:cNvSpPr>
          <p:nvPr/>
        </p:nvSpPr>
        <p:spPr bwMode="auto">
          <a:xfrm>
            <a:off x="271463" y="922338"/>
            <a:ext cx="3924300" cy="523875"/>
          </a:xfrm>
          <a:prstGeom prst="chevron">
            <a:avLst>
              <a:gd name="adj" fmla="val 50043"/>
            </a:avLst>
          </a:prstGeom>
          <a:solidFill>
            <a:srgbClr val="8CD4D7">
              <a:alpha val="65881"/>
            </a:srgbClr>
          </a:solidFill>
          <a:ln>
            <a:noFill/>
          </a:ln>
        </p:spPr>
        <p:txBody>
          <a:bodyPr lIns="121900" tIns="60933" rIns="12190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en-GB" altLang="nl-NL" sz="1400" b="1">
                <a:solidFill>
                  <a:srgbClr val="000000"/>
                </a:solidFill>
                <a:latin typeface="Calibri" panose="020F0502020204030204" pitchFamily="34" charset="0"/>
                <a:cs typeface="Calibri" panose="020F0502020204030204" pitchFamily="34" charset="0"/>
                <a:sym typeface="Calibri" panose="020F0502020204030204" pitchFamily="34" charset="0"/>
              </a:rPr>
              <a:t>Voorbereidingsfase</a:t>
            </a:r>
            <a:endParaRPr lang="en-GB" altLang="nl-NL" sz="1400" b="1">
              <a:solidFill>
                <a:srgbClr val="000000"/>
              </a:solidFill>
              <a:latin typeface="Calibri" panose="020F0502020204030204" pitchFamily="34" charset="0"/>
              <a:ea typeface="Arial" panose="020B0604020202020204" pitchFamily="34" charset="0"/>
              <a:cs typeface="Calibri" panose="020F0502020204030204" pitchFamily="34" charset="0"/>
              <a:sym typeface="Arial" panose="020B0604020202020204" pitchFamily="34" charset="0"/>
            </a:endParaRPr>
          </a:p>
        </p:txBody>
      </p:sp>
      <p:sp>
        <p:nvSpPr>
          <p:cNvPr id="7" name="Google Shape;251;p8">
            <a:extLst>
              <a:ext uri="{FF2B5EF4-FFF2-40B4-BE49-F238E27FC236}">
                <a16:creationId xmlns:a16="http://schemas.microsoft.com/office/drawing/2014/main" id="{AAFC2F52-603A-8E5C-A012-F6173E96B5CB}"/>
              </a:ext>
            </a:extLst>
          </p:cNvPr>
          <p:cNvSpPr>
            <a:spLocks noChangeArrowheads="1"/>
          </p:cNvSpPr>
          <p:nvPr/>
        </p:nvSpPr>
        <p:spPr bwMode="auto">
          <a:xfrm>
            <a:off x="4222750" y="922338"/>
            <a:ext cx="3924300" cy="523875"/>
          </a:xfrm>
          <a:prstGeom prst="chevron">
            <a:avLst>
              <a:gd name="adj" fmla="val 50043"/>
            </a:avLst>
          </a:prstGeom>
          <a:solidFill>
            <a:srgbClr val="8CD4D7"/>
          </a:solidFill>
          <a:ln>
            <a:noFill/>
          </a:ln>
        </p:spPr>
        <p:txBody>
          <a:bodyPr lIns="121900" tIns="60933" rIns="12190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en-GB" altLang="nl-NL" sz="1400" b="1">
                <a:solidFill>
                  <a:srgbClr val="000000"/>
                </a:solidFill>
                <a:latin typeface="Calibri" panose="020F0502020204030204" pitchFamily="34" charset="0"/>
                <a:cs typeface="Calibri" panose="020F0502020204030204" pitchFamily="34" charset="0"/>
                <a:sym typeface="Calibri" panose="020F0502020204030204" pitchFamily="34" charset="0"/>
              </a:rPr>
              <a:t>Concretiseringsfase</a:t>
            </a:r>
            <a:endParaRPr lang="en-GB" altLang="nl-NL" sz="1400" b="1">
              <a:solidFill>
                <a:srgbClr val="000000"/>
              </a:solidFill>
              <a:latin typeface="Calibri" panose="020F0502020204030204" pitchFamily="34" charset="0"/>
              <a:ea typeface="Arial" panose="020B0604020202020204" pitchFamily="34" charset="0"/>
              <a:cs typeface="Calibri" panose="020F0502020204030204" pitchFamily="34" charset="0"/>
              <a:sym typeface="Arial" panose="020B0604020202020204" pitchFamily="34" charset="0"/>
            </a:endParaRPr>
          </a:p>
        </p:txBody>
      </p:sp>
      <p:sp>
        <p:nvSpPr>
          <p:cNvPr id="8" name="Google Shape;251;p8">
            <a:extLst>
              <a:ext uri="{FF2B5EF4-FFF2-40B4-BE49-F238E27FC236}">
                <a16:creationId xmlns:a16="http://schemas.microsoft.com/office/drawing/2014/main" id="{A6E0C5BB-F89E-93C2-C4FC-D3D14DDE5596}"/>
              </a:ext>
            </a:extLst>
          </p:cNvPr>
          <p:cNvSpPr>
            <a:spLocks noChangeArrowheads="1"/>
          </p:cNvSpPr>
          <p:nvPr/>
        </p:nvSpPr>
        <p:spPr bwMode="auto">
          <a:xfrm>
            <a:off x="8105775" y="922338"/>
            <a:ext cx="3922713" cy="523875"/>
          </a:xfrm>
          <a:prstGeom prst="chevron">
            <a:avLst>
              <a:gd name="adj" fmla="val 50023"/>
            </a:avLst>
          </a:prstGeom>
          <a:solidFill>
            <a:srgbClr val="51BDC3"/>
          </a:solidFill>
          <a:ln>
            <a:noFill/>
          </a:ln>
        </p:spPr>
        <p:txBody>
          <a:bodyPr lIns="121900" tIns="60933" rIns="121900" bIns="60933" anchor="ctr"/>
          <a:lstStyle>
            <a:lvl1pPr defTabSz="1217613">
              <a:defRPr>
                <a:solidFill>
                  <a:schemeClr val="tx1"/>
                </a:solidFill>
                <a:latin typeface="Source Sans Pro" panose="020B0503030403020204" pitchFamily="34" charset="0"/>
                <a:cs typeface="Helvetica Neue" charset="0"/>
              </a:defRPr>
            </a:lvl1pPr>
            <a:lvl2pPr marL="742950" indent="-285750" defTabSz="1217613">
              <a:defRPr>
                <a:solidFill>
                  <a:schemeClr val="tx1"/>
                </a:solidFill>
                <a:latin typeface="Source Sans Pro" panose="020B0503030403020204" pitchFamily="34" charset="0"/>
                <a:cs typeface="Helvetica Neue" charset="0"/>
              </a:defRPr>
            </a:lvl2pPr>
            <a:lvl3pPr marL="1143000" indent="-228600" defTabSz="1217613">
              <a:defRPr>
                <a:solidFill>
                  <a:schemeClr val="tx1"/>
                </a:solidFill>
                <a:latin typeface="Source Sans Pro" panose="020B0503030403020204" pitchFamily="34" charset="0"/>
                <a:cs typeface="Helvetica Neue" charset="0"/>
              </a:defRPr>
            </a:lvl3pPr>
            <a:lvl4pPr marL="1600200" indent="-228600" defTabSz="1217613">
              <a:defRPr>
                <a:solidFill>
                  <a:schemeClr val="tx1"/>
                </a:solidFill>
                <a:latin typeface="Source Sans Pro" panose="020B0503030403020204" pitchFamily="34" charset="0"/>
                <a:cs typeface="Helvetica Neue" charset="0"/>
              </a:defRPr>
            </a:lvl4pPr>
            <a:lvl5pPr marL="2057400" indent="-228600" defTabSz="1217613">
              <a:defRPr>
                <a:solidFill>
                  <a:schemeClr val="tx1"/>
                </a:solidFill>
                <a:latin typeface="Source Sans Pro" panose="020B0503030403020204" pitchFamily="34" charset="0"/>
                <a:cs typeface="Helvetica Neue" charset="0"/>
              </a:defRPr>
            </a:lvl5pPr>
            <a:lvl6pPr marL="25146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1217613"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en-GB" altLang="nl-NL" sz="1400" b="1">
                <a:solidFill>
                  <a:srgbClr val="000000"/>
                </a:solidFill>
                <a:latin typeface="Calibri" panose="020F0502020204030204" pitchFamily="34" charset="0"/>
                <a:cs typeface="Calibri" panose="020F0502020204030204" pitchFamily="34" charset="0"/>
                <a:sym typeface="Calibri" panose="020F0502020204030204" pitchFamily="34" charset="0"/>
              </a:rPr>
              <a:t>Realisatiefase</a:t>
            </a:r>
            <a:endParaRPr lang="en-GB" altLang="nl-NL" sz="1400" b="1">
              <a:solidFill>
                <a:srgbClr val="000000"/>
              </a:solidFill>
              <a:latin typeface="Calibri" panose="020F0502020204030204" pitchFamily="34" charset="0"/>
              <a:ea typeface="Arial" panose="020B0604020202020204" pitchFamily="34" charset="0"/>
              <a:cs typeface="Calibri" panose="020F0502020204030204" pitchFamily="34" charset="0"/>
              <a:sym typeface="Arial" panose="020B0604020202020204" pitchFamily="34" charset="0"/>
            </a:endParaRPr>
          </a:p>
        </p:txBody>
      </p:sp>
      <p:pic>
        <p:nvPicPr>
          <p:cNvPr id="9" name="Afbeelding 12" descr="Afbeelding met tekening, Kinderkunst, schets, illustratie&#10;&#10;Automatisch gegenereerde beschrijving">
            <a:extLst>
              <a:ext uri="{FF2B5EF4-FFF2-40B4-BE49-F238E27FC236}">
                <a16:creationId xmlns:a16="http://schemas.microsoft.com/office/drawing/2014/main" id="{B0110AB7-66EA-2C6A-2E10-2A65E0CC02E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90525" y="1852613"/>
            <a:ext cx="3159125" cy="217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kstvak 5">
            <a:extLst>
              <a:ext uri="{FF2B5EF4-FFF2-40B4-BE49-F238E27FC236}">
                <a16:creationId xmlns:a16="http://schemas.microsoft.com/office/drawing/2014/main" id="{D087C25E-6271-368F-0DFC-8979DB64CEE4}"/>
              </a:ext>
            </a:extLst>
          </p:cNvPr>
          <p:cNvSpPr txBox="1">
            <a:spLocks noChangeArrowheads="1"/>
          </p:cNvSpPr>
          <p:nvPr/>
        </p:nvSpPr>
        <p:spPr bwMode="auto">
          <a:xfrm>
            <a:off x="2767013" y="1757363"/>
            <a:ext cx="812800" cy="261937"/>
          </a:xfrm>
          <a:prstGeom prst="rect">
            <a:avLst/>
          </a:prstGeom>
          <a:noFill/>
          <a:ln>
            <a:noFill/>
          </a:ln>
        </p:spPr>
        <p:txBody>
          <a:bodyPr>
            <a:spAutoFit/>
          </a:bodyPr>
          <a:lstStyle>
            <a:lvl1pPr>
              <a:defRPr>
                <a:solidFill>
                  <a:schemeClr val="tx1"/>
                </a:solidFill>
                <a:latin typeface="Source Sans Pro" panose="020B0503030403020204" pitchFamily="34" charset="0"/>
                <a:cs typeface="Helvetica Neue" charset="0"/>
              </a:defRPr>
            </a:lvl1pPr>
            <a:lvl2pPr marL="742950" indent="-285750">
              <a:defRPr>
                <a:solidFill>
                  <a:schemeClr val="tx1"/>
                </a:solidFill>
                <a:latin typeface="Source Sans Pro" panose="020B0503030403020204" pitchFamily="34" charset="0"/>
                <a:cs typeface="Helvetica Neue" charset="0"/>
              </a:defRPr>
            </a:lvl2pPr>
            <a:lvl3pPr marL="1143000" indent="-228600">
              <a:defRPr>
                <a:solidFill>
                  <a:schemeClr val="tx1"/>
                </a:solidFill>
                <a:latin typeface="Source Sans Pro" panose="020B0503030403020204" pitchFamily="34" charset="0"/>
                <a:cs typeface="Helvetica Neue" charset="0"/>
              </a:defRPr>
            </a:lvl3pPr>
            <a:lvl4pPr marL="1600200" indent="-228600">
              <a:defRPr>
                <a:solidFill>
                  <a:schemeClr val="tx1"/>
                </a:solidFill>
                <a:latin typeface="Source Sans Pro" panose="020B0503030403020204" pitchFamily="34" charset="0"/>
                <a:cs typeface="Helvetica Neue" charset="0"/>
              </a:defRPr>
            </a:lvl4pPr>
            <a:lvl5pPr marL="2057400" indent="-228600">
              <a:defRPr>
                <a:solidFill>
                  <a:schemeClr val="tx1"/>
                </a:solidFill>
                <a:latin typeface="Source Sans Pro" panose="020B0503030403020204" pitchFamily="34" charset="0"/>
                <a:cs typeface="Helvetica Neue" charset="0"/>
              </a:defRPr>
            </a:lvl5pPr>
            <a:lvl6pPr marL="2514600" indent="-228600"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fontAlgn="base">
              <a:spcBef>
                <a:spcPct val="0"/>
              </a:spcBef>
              <a:spcAft>
                <a:spcPct val="0"/>
              </a:spcAft>
              <a:defRPr>
                <a:solidFill>
                  <a:schemeClr val="tx1"/>
                </a:solidFill>
                <a:latin typeface="Source Sans Pro" panose="020B0503030403020204" pitchFamily="34" charset="0"/>
                <a:cs typeface="Helvetica Neue" charset="0"/>
              </a:defRPr>
            </a:lvl9pPr>
          </a:lstStyle>
          <a:p>
            <a:pPr eaLnBrk="1" hangingPunct="1">
              <a:defRPr/>
            </a:pPr>
            <a:r>
              <a:rPr lang="nl-NL" altLang="nl-NL" sz="1100" b="1">
                <a:solidFill>
                  <a:srgbClr val="00435C"/>
                </a:solidFill>
                <a:latin typeface="Calibri" panose="020F0502020204030204" pitchFamily="34" charset="0"/>
                <a:cs typeface="Calibri" panose="020F0502020204030204" pitchFamily="34" charset="0"/>
              </a:rPr>
              <a:t>Inzicht</a:t>
            </a:r>
          </a:p>
        </p:txBody>
      </p:sp>
      <p:sp>
        <p:nvSpPr>
          <p:cNvPr id="11" name="Tekstvak 6">
            <a:extLst>
              <a:ext uri="{FF2B5EF4-FFF2-40B4-BE49-F238E27FC236}">
                <a16:creationId xmlns:a16="http://schemas.microsoft.com/office/drawing/2014/main" id="{58A6AFB1-A772-6459-C76E-F86CBC49CFC1}"/>
              </a:ext>
            </a:extLst>
          </p:cNvPr>
          <p:cNvSpPr txBox="1">
            <a:spLocks noChangeArrowheads="1"/>
          </p:cNvSpPr>
          <p:nvPr/>
        </p:nvSpPr>
        <p:spPr bwMode="auto">
          <a:xfrm>
            <a:off x="2884488" y="3829050"/>
            <a:ext cx="1581150" cy="431800"/>
          </a:xfrm>
          <a:prstGeom prst="rect">
            <a:avLst/>
          </a:prstGeom>
          <a:noFill/>
          <a:ln>
            <a:noFill/>
          </a:ln>
        </p:spPr>
        <p:txBody>
          <a:bodyPr>
            <a:spAutoFit/>
          </a:bodyPr>
          <a:lstStyle>
            <a:lvl1pPr>
              <a:defRPr>
                <a:solidFill>
                  <a:schemeClr val="tx1"/>
                </a:solidFill>
                <a:latin typeface="Source Sans Pro" panose="020B0503030403020204" pitchFamily="34" charset="0"/>
                <a:cs typeface="Helvetica Neue" charset="0"/>
              </a:defRPr>
            </a:lvl1pPr>
            <a:lvl2pPr marL="742950" indent="-285750">
              <a:defRPr>
                <a:solidFill>
                  <a:schemeClr val="tx1"/>
                </a:solidFill>
                <a:latin typeface="Source Sans Pro" panose="020B0503030403020204" pitchFamily="34" charset="0"/>
                <a:cs typeface="Helvetica Neue" charset="0"/>
              </a:defRPr>
            </a:lvl2pPr>
            <a:lvl3pPr marL="1143000" indent="-228600">
              <a:defRPr>
                <a:solidFill>
                  <a:schemeClr val="tx1"/>
                </a:solidFill>
                <a:latin typeface="Source Sans Pro" panose="020B0503030403020204" pitchFamily="34" charset="0"/>
                <a:cs typeface="Helvetica Neue" charset="0"/>
              </a:defRPr>
            </a:lvl3pPr>
            <a:lvl4pPr marL="1600200" indent="-228600">
              <a:defRPr>
                <a:solidFill>
                  <a:schemeClr val="tx1"/>
                </a:solidFill>
                <a:latin typeface="Source Sans Pro" panose="020B0503030403020204" pitchFamily="34" charset="0"/>
                <a:cs typeface="Helvetica Neue" charset="0"/>
              </a:defRPr>
            </a:lvl4pPr>
            <a:lvl5pPr marL="2057400" indent="-228600">
              <a:defRPr>
                <a:solidFill>
                  <a:schemeClr val="tx1"/>
                </a:solidFill>
                <a:latin typeface="Source Sans Pro" panose="020B0503030403020204" pitchFamily="34" charset="0"/>
                <a:cs typeface="Helvetica Neue" charset="0"/>
              </a:defRPr>
            </a:lvl5pPr>
            <a:lvl6pPr marL="2514600" indent="-228600"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fontAlgn="base">
              <a:spcBef>
                <a:spcPct val="0"/>
              </a:spcBef>
              <a:spcAft>
                <a:spcPct val="0"/>
              </a:spcAft>
              <a:defRPr>
                <a:solidFill>
                  <a:schemeClr val="tx1"/>
                </a:solidFill>
                <a:latin typeface="Source Sans Pro" panose="020B0503030403020204" pitchFamily="34" charset="0"/>
                <a:cs typeface="Helvetica Neue" charset="0"/>
              </a:defRPr>
            </a:lvl9pPr>
          </a:lstStyle>
          <a:p>
            <a:pPr eaLnBrk="1" hangingPunct="1">
              <a:defRPr/>
            </a:pPr>
            <a:r>
              <a:rPr lang="nl-NL" altLang="nl-NL" sz="1100" b="1">
                <a:solidFill>
                  <a:srgbClr val="00435C"/>
                </a:solidFill>
                <a:latin typeface="Calibri" panose="020F0502020204030204" pitchFamily="34" charset="0"/>
                <a:cs typeface="Calibri" panose="020F0502020204030204" pitchFamily="34" charset="0"/>
              </a:rPr>
              <a:t>Benutten van de mogelijkheden</a:t>
            </a:r>
          </a:p>
        </p:txBody>
      </p:sp>
      <p:sp>
        <p:nvSpPr>
          <p:cNvPr id="12" name="Tekstvak 7">
            <a:extLst>
              <a:ext uri="{FF2B5EF4-FFF2-40B4-BE49-F238E27FC236}">
                <a16:creationId xmlns:a16="http://schemas.microsoft.com/office/drawing/2014/main" id="{68E020BC-D476-DED0-FEE6-E09BB0871CFD}"/>
              </a:ext>
            </a:extLst>
          </p:cNvPr>
          <p:cNvSpPr txBox="1">
            <a:spLocks noChangeArrowheads="1"/>
          </p:cNvSpPr>
          <p:nvPr/>
        </p:nvSpPr>
        <p:spPr bwMode="auto">
          <a:xfrm>
            <a:off x="134938" y="2774950"/>
            <a:ext cx="812800" cy="261938"/>
          </a:xfrm>
          <a:prstGeom prst="rect">
            <a:avLst/>
          </a:prstGeom>
          <a:noFill/>
          <a:ln>
            <a:noFill/>
          </a:ln>
        </p:spPr>
        <p:txBody>
          <a:bodyPr>
            <a:spAutoFit/>
          </a:bodyPr>
          <a:lstStyle>
            <a:lvl1pPr>
              <a:defRPr>
                <a:solidFill>
                  <a:schemeClr val="tx1"/>
                </a:solidFill>
                <a:latin typeface="Source Sans Pro" panose="020B0503030403020204" pitchFamily="34" charset="0"/>
                <a:cs typeface="Helvetica Neue" charset="0"/>
              </a:defRPr>
            </a:lvl1pPr>
            <a:lvl2pPr marL="742950" indent="-285750">
              <a:defRPr>
                <a:solidFill>
                  <a:schemeClr val="tx1"/>
                </a:solidFill>
                <a:latin typeface="Source Sans Pro" panose="020B0503030403020204" pitchFamily="34" charset="0"/>
                <a:cs typeface="Helvetica Neue" charset="0"/>
              </a:defRPr>
            </a:lvl2pPr>
            <a:lvl3pPr marL="1143000" indent="-228600">
              <a:defRPr>
                <a:solidFill>
                  <a:schemeClr val="tx1"/>
                </a:solidFill>
                <a:latin typeface="Source Sans Pro" panose="020B0503030403020204" pitchFamily="34" charset="0"/>
                <a:cs typeface="Helvetica Neue" charset="0"/>
              </a:defRPr>
            </a:lvl3pPr>
            <a:lvl4pPr marL="1600200" indent="-228600">
              <a:defRPr>
                <a:solidFill>
                  <a:schemeClr val="tx1"/>
                </a:solidFill>
                <a:latin typeface="Source Sans Pro" panose="020B0503030403020204" pitchFamily="34" charset="0"/>
                <a:cs typeface="Helvetica Neue" charset="0"/>
              </a:defRPr>
            </a:lvl4pPr>
            <a:lvl5pPr marL="2057400" indent="-228600">
              <a:defRPr>
                <a:solidFill>
                  <a:schemeClr val="tx1"/>
                </a:solidFill>
                <a:latin typeface="Source Sans Pro" panose="020B0503030403020204" pitchFamily="34" charset="0"/>
                <a:cs typeface="Helvetica Neue" charset="0"/>
              </a:defRPr>
            </a:lvl5pPr>
            <a:lvl6pPr marL="2514600" indent="-228600"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fontAlgn="base">
              <a:spcBef>
                <a:spcPct val="0"/>
              </a:spcBef>
              <a:spcAft>
                <a:spcPct val="0"/>
              </a:spcAft>
              <a:defRPr>
                <a:solidFill>
                  <a:schemeClr val="tx1"/>
                </a:solidFill>
                <a:latin typeface="Source Sans Pro" panose="020B0503030403020204" pitchFamily="34" charset="0"/>
                <a:cs typeface="Helvetica Neue" charset="0"/>
              </a:defRPr>
            </a:lvl9pPr>
          </a:lstStyle>
          <a:p>
            <a:pPr eaLnBrk="1" hangingPunct="1">
              <a:defRPr/>
            </a:pPr>
            <a:r>
              <a:rPr lang="nl-NL" altLang="nl-NL" sz="1100" b="1">
                <a:solidFill>
                  <a:srgbClr val="00435C"/>
                </a:solidFill>
                <a:latin typeface="Calibri" panose="020F0502020204030204" pitchFamily="34" charset="0"/>
                <a:cs typeface="Calibri" panose="020F0502020204030204" pitchFamily="34" charset="0"/>
              </a:rPr>
              <a:t>Ervaren</a:t>
            </a:r>
          </a:p>
        </p:txBody>
      </p:sp>
      <p:sp>
        <p:nvSpPr>
          <p:cNvPr id="13" name="Google Shape;251;p8">
            <a:extLst>
              <a:ext uri="{FF2B5EF4-FFF2-40B4-BE49-F238E27FC236}">
                <a16:creationId xmlns:a16="http://schemas.microsoft.com/office/drawing/2014/main" id="{AD78654F-3331-3CFF-B247-5009868DDA63}"/>
              </a:ext>
            </a:extLst>
          </p:cNvPr>
          <p:cNvSpPr>
            <a:spLocks noChangeArrowheads="1"/>
          </p:cNvSpPr>
          <p:nvPr/>
        </p:nvSpPr>
        <p:spPr bwMode="auto">
          <a:xfrm>
            <a:off x="3554413" y="2849563"/>
            <a:ext cx="998537" cy="376237"/>
          </a:xfrm>
          <a:prstGeom prst="chevron">
            <a:avLst>
              <a:gd name="adj" fmla="val 49996"/>
            </a:avLst>
          </a:prstGeom>
          <a:solidFill>
            <a:srgbClr val="8CD4D7"/>
          </a:solidFill>
          <a:ln>
            <a:noFill/>
          </a:ln>
        </p:spPr>
        <p:txBody>
          <a:bodyPr lIns="121900" tIns="60933" rIns="121900" bIns="60933" anchor="ctr"/>
          <a:lstStyle>
            <a:lvl1pPr>
              <a:defRPr>
                <a:solidFill>
                  <a:schemeClr val="tx1"/>
                </a:solidFill>
                <a:latin typeface="Source Sans Pro" panose="020B0503030403020204" pitchFamily="34" charset="0"/>
                <a:cs typeface="Helvetica Neue" charset="0"/>
              </a:defRPr>
            </a:lvl1pPr>
            <a:lvl2pPr marL="742950" indent="-285750">
              <a:defRPr>
                <a:solidFill>
                  <a:schemeClr val="tx1"/>
                </a:solidFill>
                <a:latin typeface="Source Sans Pro" panose="020B0503030403020204" pitchFamily="34" charset="0"/>
                <a:cs typeface="Helvetica Neue" charset="0"/>
              </a:defRPr>
            </a:lvl2pPr>
            <a:lvl3pPr marL="1143000" indent="-228600">
              <a:defRPr>
                <a:solidFill>
                  <a:schemeClr val="tx1"/>
                </a:solidFill>
                <a:latin typeface="Source Sans Pro" panose="020B0503030403020204" pitchFamily="34" charset="0"/>
                <a:cs typeface="Helvetica Neue" charset="0"/>
              </a:defRPr>
            </a:lvl3pPr>
            <a:lvl4pPr marL="1600200" indent="-228600">
              <a:defRPr>
                <a:solidFill>
                  <a:schemeClr val="tx1"/>
                </a:solidFill>
                <a:latin typeface="Source Sans Pro" panose="020B0503030403020204" pitchFamily="34" charset="0"/>
                <a:cs typeface="Helvetica Neue" charset="0"/>
              </a:defRPr>
            </a:lvl4pPr>
            <a:lvl5pPr marL="2057400" indent="-228600">
              <a:defRPr>
                <a:solidFill>
                  <a:schemeClr val="tx1"/>
                </a:solidFill>
                <a:latin typeface="Source Sans Pro" panose="020B0503030403020204" pitchFamily="34" charset="0"/>
                <a:cs typeface="Helvetica Neue" charset="0"/>
              </a:defRPr>
            </a:lvl5pPr>
            <a:lvl6pPr marL="2514600" indent="-228600" fontAlgn="base">
              <a:spcBef>
                <a:spcPct val="0"/>
              </a:spcBef>
              <a:spcAft>
                <a:spcPct val="0"/>
              </a:spcAft>
              <a:defRPr>
                <a:solidFill>
                  <a:schemeClr val="tx1"/>
                </a:solidFill>
                <a:latin typeface="Source Sans Pro" panose="020B0503030403020204" pitchFamily="34" charset="0"/>
                <a:cs typeface="Helvetica Neue" charset="0"/>
              </a:defRPr>
            </a:lvl6pPr>
            <a:lvl7pPr marL="2971800" indent="-228600" fontAlgn="base">
              <a:spcBef>
                <a:spcPct val="0"/>
              </a:spcBef>
              <a:spcAft>
                <a:spcPct val="0"/>
              </a:spcAft>
              <a:defRPr>
                <a:solidFill>
                  <a:schemeClr val="tx1"/>
                </a:solidFill>
                <a:latin typeface="Source Sans Pro" panose="020B0503030403020204" pitchFamily="34" charset="0"/>
                <a:cs typeface="Helvetica Neue" charset="0"/>
              </a:defRPr>
            </a:lvl7pPr>
            <a:lvl8pPr marL="3429000" indent="-228600" fontAlgn="base">
              <a:spcBef>
                <a:spcPct val="0"/>
              </a:spcBef>
              <a:spcAft>
                <a:spcPct val="0"/>
              </a:spcAft>
              <a:defRPr>
                <a:solidFill>
                  <a:schemeClr val="tx1"/>
                </a:solidFill>
                <a:latin typeface="Source Sans Pro" panose="020B0503030403020204" pitchFamily="34" charset="0"/>
                <a:cs typeface="Helvetica Neue" charset="0"/>
              </a:defRPr>
            </a:lvl8pPr>
            <a:lvl9pPr marL="3886200" indent="-228600" fontAlgn="base">
              <a:spcBef>
                <a:spcPct val="0"/>
              </a:spcBef>
              <a:spcAft>
                <a:spcPct val="0"/>
              </a:spcAft>
              <a:defRPr>
                <a:solidFill>
                  <a:schemeClr val="tx1"/>
                </a:solidFill>
                <a:latin typeface="Source Sans Pro" panose="020B0503030403020204" pitchFamily="34" charset="0"/>
                <a:cs typeface="Helvetica Neue" charset="0"/>
              </a:defRPr>
            </a:lvl9pPr>
          </a:lstStyle>
          <a:p>
            <a:pPr algn="ctr" eaLnBrk="1" hangingPunct="1">
              <a:buClr>
                <a:srgbClr val="000000"/>
              </a:buClr>
              <a:buSzPts val="1400"/>
              <a:defRPr/>
            </a:pPr>
            <a:r>
              <a:rPr lang="en-GB" altLang="nl-NL" sz="1400" b="1">
                <a:solidFill>
                  <a:srgbClr val="000000"/>
                </a:solidFill>
                <a:latin typeface="Calibri" panose="020F0502020204030204" pitchFamily="34" charset="0"/>
                <a:cs typeface="Calibri" panose="020F0502020204030204" pitchFamily="34" charset="0"/>
                <a:sym typeface="Calibri" panose="020F0502020204030204" pitchFamily="34" charset="0"/>
              </a:rPr>
              <a:t>Plan</a:t>
            </a:r>
            <a:endParaRPr lang="en-GB" altLang="nl-NL" sz="1000" b="1">
              <a:solidFill>
                <a:srgbClr val="000000"/>
              </a:solidFill>
              <a:latin typeface="Calibri" panose="020F0502020204030204" pitchFamily="34" charset="0"/>
              <a:cs typeface="Calibri" panose="020F0502020204030204" pitchFamily="34" charset="0"/>
              <a:sym typeface="Arial" panose="020B0604020202020204" pitchFamily="34" charset="0"/>
            </a:endParaRPr>
          </a:p>
        </p:txBody>
      </p:sp>
      <p:sp>
        <p:nvSpPr>
          <p:cNvPr id="14" name="Rechthoek: afgeronde hoeken 13">
            <a:extLst>
              <a:ext uri="{FF2B5EF4-FFF2-40B4-BE49-F238E27FC236}">
                <a16:creationId xmlns:a16="http://schemas.microsoft.com/office/drawing/2014/main" id="{601680D1-8F33-0773-B44A-2CD1E65D68FF}"/>
              </a:ext>
            </a:extLst>
          </p:cNvPr>
          <p:cNvSpPr/>
          <p:nvPr/>
        </p:nvSpPr>
        <p:spPr>
          <a:xfrm>
            <a:off x="465513" y="4757950"/>
            <a:ext cx="3333403" cy="1305322"/>
          </a:xfrm>
          <a:prstGeom prst="roundRect">
            <a:avLst/>
          </a:prstGeom>
          <a:noFill/>
          <a:ln w="12700" cap="flat">
            <a:solidFill>
              <a:srgbClr val="B3E3E5"/>
            </a:solid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marL="285750" indent="-285750" defTabSz="825500" eaLnBrk="1" fontAlgn="auto">
              <a:spcBef>
                <a:spcPts val="0"/>
              </a:spcBef>
              <a:spcAft>
                <a:spcPts val="0"/>
              </a:spcAft>
              <a:buFont typeface="Arial" panose="020B0604020202020204" pitchFamily="34" charset="0"/>
              <a:buChar char="•"/>
              <a:defRPr/>
            </a:pPr>
            <a:endParaRPr lang="nl-NL" sz="1400">
              <a:solidFill>
                <a:srgbClr val="000000"/>
              </a:solidFill>
              <a:latin typeface="Calibri" panose="020F0502020204030204" pitchFamily="34" charset="0"/>
              <a:ea typeface="Helvetica Neue Medium"/>
              <a:cs typeface="Calibri" panose="020F0502020204030204" pitchFamily="34" charset="0"/>
              <a:sym typeface="Helvetica Neue Medium"/>
            </a:endParaRP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Circulair proces</a:t>
            </a: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“Incubatietijd”</a:t>
            </a: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Leidt tot plan</a:t>
            </a:r>
          </a:p>
          <a:p>
            <a:pPr marL="285750" indent="-285750" defTabSz="825500" eaLnBrk="1" fontAlgn="auto">
              <a:spcBef>
                <a:spcPts val="0"/>
              </a:spcBef>
              <a:spcAft>
                <a:spcPts val="0"/>
              </a:spcAft>
              <a:buFont typeface="Arial" panose="020B0604020202020204" pitchFamily="34" charset="0"/>
              <a:buChar char="•"/>
              <a:defRPr/>
            </a:pPr>
            <a:endParaRPr lang="nl-NL" sz="1400">
              <a:solidFill>
                <a:srgbClr val="000000"/>
              </a:solidFill>
              <a:latin typeface="Calibri" panose="020F0502020204030204" pitchFamily="34" charset="0"/>
              <a:ea typeface="Helvetica Neue Medium"/>
              <a:cs typeface="Calibri" panose="020F0502020204030204" pitchFamily="34" charset="0"/>
              <a:sym typeface="Helvetica Neue Medium"/>
            </a:endParaRPr>
          </a:p>
        </p:txBody>
      </p:sp>
      <p:sp>
        <p:nvSpPr>
          <p:cNvPr id="15" name="Rechthoek: afgeronde hoeken 14">
            <a:extLst>
              <a:ext uri="{FF2B5EF4-FFF2-40B4-BE49-F238E27FC236}">
                <a16:creationId xmlns:a16="http://schemas.microsoft.com/office/drawing/2014/main" id="{706E5F7D-8C6F-8AAF-D188-0F21C704307A}"/>
              </a:ext>
            </a:extLst>
          </p:cNvPr>
          <p:cNvSpPr/>
          <p:nvPr/>
        </p:nvSpPr>
        <p:spPr>
          <a:xfrm>
            <a:off x="4222593" y="4757951"/>
            <a:ext cx="3616309" cy="1305322"/>
          </a:xfrm>
          <a:prstGeom prst="roundRect">
            <a:avLst/>
          </a:prstGeom>
          <a:noFill/>
          <a:ln w="12700" cap="flat">
            <a:solidFill>
              <a:srgbClr val="8CD4D7"/>
            </a:solid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marL="285750" indent="-285750" defTabSz="825500" eaLnBrk="1" fontAlgn="auto">
              <a:spcBef>
                <a:spcPts val="0"/>
              </a:spcBef>
              <a:spcAft>
                <a:spcPts val="0"/>
              </a:spcAft>
              <a:buFont typeface="Arial" panose="020B0604020202020204" pitchFamily="34" charset="0"/>
              <a:buChar char="•"/>
              <a:defRPr/>
            </a:pPr>
            <a:endParaRPr lang="nl-NL" sz="1400">
              <a:solidFill>
                <a:srgbClr val="000000"/>
              </a:solidFill>
              <a:latin typeface="Calibri" panose="020F0502020204030204" pitchFamily="34" charset="0"/>
              <a:ea typeface="Helvetica Neue Medium"/>
              <a:cs typeface="Calibri" panose="020F0502020204030204" pitchFamily="34" charset="0"/>
              <a:sym typeface="Helvetica Neue Medium"/>
            </a:endParaRP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Uitwerken details van stap uit plan</a:t>
            </a: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Meerdere projecten kunnen parallel lopen</a:t>
            </a: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Lineair proces</a:t>
            </a:r>
          </a:p>
          <a:p>
            <a:pPr marL="285750" indent="-285750" defTabSz="825500" eaLnBrk="1" fontAlgn="auto">
              <a:spcBef>
                <a:spcPts val="0"/>
              </a:spcBef>
              <a:spcAft>
                <a:spcPts val="0"/>
              </a:spcAft>
              <a:buFont typeface="Arial" panose="020B0604020202020204" pitchFamily="34" charset="0"/>
              <a:buChar char="•"/>
              <a:defRPr/>
            </a:pPr>
            <a:endParaRPr lang="nl-NL" sz="1400">
              <a:solidFill>
                <a:srgbClr val="000000"/>
              </a:solidFill>
              <a:latin typeface="Calibri" panose="020F0502020204030204" pitchFamily="34" charset="0"/>
              <a:ea typeface="Helvetica Neue Medium"/>
              <a:cs typeface="Calibri" panose="020F0502020204030204" pitchFamily="34" charset="0"/>
              <a:sym typeface="Helvetica Neue Medium"/>
            </a:endParaRPr>
          </a:p>
        </p:txBody>
      </p:sp>
      <p:sp>
        <p:nvSpPr>
          <p:cNvPr id="16" name="Rechthoek: afgeronde hoeken 15">
            <a:extLst>
              <a:ext uri="{FF2B5EF4-FFF2-40B4-BE49-F238E27FC236}">
                <a16:creationId xmlns:a16="http://schemas.microsoft.com/office/drawing/2014/main" id="{9D444495-B17C-09BD-F97D-3F77AD00702B}"/>
              </a:ext>
            </a:extLst>
          </p:cNvPr>
          <p:cNvSpPr/>
          <p:nvPr/>
        </p:nvSpPr>
        <p:spPr>
          <a:xfrm>
            <a:off x="8224366" y="4757951"/>
            <a:ext cx="3685766" cy="1305322"/>
          </a:xfrm>
          <a:prstGeom prst="roundRect">
            <a:avLst/>
          </a:prstGeom>
          <a:noFill/>
          <a:ln w="12700" cap="flat">
            <a:solidFill>
              <a:srgbClr val="51BDC3"/>
            </a:solidFill>
            <a:miter lim="400000"/>
          </a:ln>
          <a:effectLst/>
          <a:sp3d/>
        </p:spPr>
        <p:style>
          <a:lnRef idx="0">
            <a:scrgbClr r="0" g="0" b="0"/>
          </a:lnRef>
          <a:fillRef idx="0">
            <a:scrgbClr r="0" g="0" b="0"/>
          </a:fillRef>
          <a:effectRef idx="0">
            <a:scrgbClr r="0" g="0" b="0"/>
          </a:effectRef>
          <a:fontRef idx="none"/>
        </p:style>
        <p:txBody>
          <a:bodyPr spcFirstLastPara="1" lIns="50800" tIns="50800" rIns="50800" bIns="50800" spcCol="38100" anchor="ctr">
            <a:spAutoFit/>
          </a:bodyPr>
          <a:lstStyle/>
          <a:p>
            <a:pPr marL="285750" indent="-285750" defTabSz="825500" eaLnBrk="1" fontAlgn="auto">
              <a:spcBef>
                <a:spcPts val="0"/>
              </a:spcBef>
              <a:spcAft>
                <a:spcPts val="0"/>
              </a:spcAft>
              <a:buFont typeface="Arial" panose="020B0604020202020204" pitchFamily="34" charset="0"/>
              <a:buChar char="•"/>
              <a:defRPr/>
            </a:pPr>
            <a:endParaRPr lang="nl-NL" sz="1400">
              <a:solidFill>
                <a:srgbClr val="000000"/>
              </a:solidFill>
              <a:latin typeface="Calibri" panose="020F0502020204030204" pitchFamily="34" charset="0"/>
              <a:ea typeface="Helvetica Neue Medium"/>
              <a:cs typeface="Calibri" panose="020F0502020204030204" pitchFamily="34" charset="0"/>
              <a:sym typeface="Helvetica Neue Medium"/>
            </a:endParaRP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Het daadwerkelijk uitvoeren van een maatregel</a:t>
            </a: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Calibri" panose="020F0502020204030204" pitchFamily="34" charset="0"/>
                <a:ea typeface="Helvetica Neue Medium"/>
                <a:cs typeface="Calibri" panose="020F0502020204030204" pitchFamily="34" charset="0"/>
                <a:sym typeface="Helvetica Neue Medium"/>
              </a:rPr>
              <a:t>Om het vervolgens weer te ervaren…</a:t>
            </a:r>
          </a:p>
          <a:p>
            <a:pPr marL="285750" indent="-285750" defTabSz="825500" eaLnBrk="1" fontAlgn="auto">
              <a:spcBef>
                <a:spcPts val="0"/>
              </a:spcBef>
              <a:spcAft>
                <a:spcPts val="0"/>
              </a:spcAft>
              <a:buFont typeface="Arial" panose="020B0604020202020204" pitchFamily="34" charset="0"/>
              <a:buChar char="•"/>
              <a:defRPr/>
            </a:pPr>
            <a:endParaRPr lang="nl-NL" sz="1400">
              <a:solidFill>
                <a:srgbClr val="000000"/>
              </a:solidFill>
              <a:latin typeface="Calibri" panose="020F0502020204030204" pitchFamily="34" charset="0"/>
              <a:ea typeface="Helvetica Neue Medium"/>
              <a:cs typeface="Calibri" panose="020F0502020204030204" pitchFamily="34" charset="0"/>
              <a:sym typeface="Helvetica Neue Medium"/>
            </a:endParaRPr>
          </a:p>
        </p:txBody>
      </p:sp>
      <p:sp>
        <p:nvSpPr>
          <p:cNvPr id="17" name="Tijdelijke aanduiding voor dianummer 2">
            <a:extLst>
              <a:ext uri="{FF2B5EF4-FFF2-40B4-BE49-F238E27FC236}">
                <a16:creationId xmlns:a16="http://schemas.microsoft.com/office/drawing/2014/main" id="{36E9EA84-347F-9F80-ADEE-0CCD922ACD0F}"/>
              </a:ext>
            </a:extLst>
          </p:cNvPr>
          <p:cNvSpPr>
            <a:spLocks noGrp="1"/>
          </p:cNvSpPr>
          <p:nvPr>
            <p:ph type="sldNum" sz="quarter" idx="10"/>
          </p:nvPr>
        </p:nvSpPr>
        <p:spPr>
          <a:xfrm>
            <a:off x="11588750" y="6416675"/>
            <a:ext cx="406400" cy="220663"/>
          </a:xfrm>
        </p:spPr>
        <p:txBody>
          <a:bodyPr>
            <a:noAutofit/>
          </a:bodyPr>
          <a:lstStyle>
            <a:lvl1pPr>
              <a:defRPr>
                <a:solidFill>
                  <a:srgbClr val="000000"/>
                </a:solidFill>
              </a:defRPr>
            </a:lvl1pPr>
          </a:lstStyle>
          <a:p>
            <a:pPr>
              <a:defRPr/>
            </a:pPr>
            <a:fld id="{DC90A063-B316-434F-803E-2BD08C21C269}" type="slidenum">
              <a:rPr lang="nl-NL"/>
              <a:pPr>
                <a:defRPr/>
              </a:pPr>
              <a:t>‹nr.›</a:t>
            </a:fld>
            <a:endParaRPr lang="nl-NL"/>
          </a:p>
        </p:txBody>
      </p:sp>
    </p:spTree>
    <p:extLst>
      <p:ext uri="{BB962C8B-B14F-4D97-AF65-F5344CB8AC3E}">
        <p14:creationId xmlns:p14="http://schemas.microsoft.com/office/powerpoint/2010/main" val="3833068912"/>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Eindedia lichtblauw">
    <p:bg>
      <p:bgPr>
        <a:solidFill>
          <a:schemeClr val="accent2"/>
        </a:solidFill>
        <a:effectLst/>
      </p:bgPr>
    </p:bg>
    <p:spTree>
      <p:nvGrpSpPr>
        <p:cNvPr id="1" name=""/>
        <p:cNvGrpSpPr/>
        <p:nvPr/>
      </p:nvGrpSpPr>
      <p:grpSpPr>
        <a:xfrm>
          <a:off x="0" y="0"/>
          <a:ext cx="0" cy="0"/>
          <a:chOff x="0" y="0"/>
          <a:chExt cx="0" cy="0"/>
        </a:xfrm>
      </p:grpSpPr>
      <p:pic>
        <p:nvPicPr>
          <p:cNvPr id="2" name="Graphic 6">
            <a:extLst>
              <a:ext uri="{FF2B5EF4-FFF2-40B4-BE49-F238E27FC236}">
                <a16:creationId xmlns:a16="http://schemas.microsoft.com/office/drawing/2014/main" id="{75B1B355-D547-2D72-72CA-056AA984BD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2625" y="1447800"/>
            <a:ext cx="3206750" cy="320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jdelijke aanduiding voor dianummer 2">
            <a:extLst>
              <a:ext uri="{FF2B5EF4-FFF2-40B4-BE49-F238E27FC236}">
                <a16:creationId xmlns:a16="http://schemas.microsoft.com/office/drawing/2014/main" id="{61C9629E-9577-142C-5513-B4011C9651F8}"/>
              </a:ext>
            </a:extLst>
          </p:cNvPr>
          <p:cNvSpPr>
            <a:spLocks noGrp="1"/>
          </p:cNvSpPr>
          <p:nvPr>
            <p:ph type="sldNum" sz="quarter" idx="10"/>
          </p:nvPr>
        </p:nvSpPr>
        <p:spPr>
          <a:xfrm>
            <a:off x="11588750" y="6904038"/>
            <a:ext cx="406400" cy="220662"/>
          </a:xfrm>
        </p:spPr>
        <p:txBody>
          <a:bodyPr>
            <a:noAutofit/>
          </a:bodyPr>
          <a:lstStyle>
            <a:lvl1pPr>
              <a:defRPr/>
            </a:lvl1pPr>
          </a:lstStyle>
          <a:p>
            <a:pPr>
              <a:defRPr/>
            </a:pPr>
            <a:fld id="{6A69CBE9-5B40-4A7D-A7E3-CE5EBDA68247}" type="slidenum">
              <a:rPr lang="nl-NL"/>
              <a:pPr>
                <a:defRPr/>
              </a:pPr>
              <a:t>‹nr.›</a:t>
            </a:fld>
            <a:endParaRPr lang="nl-NL"/>
          </a:p>
        </p:txBody>
      </p:sp>
      <p:sp>
        <p:nvSpPr>
          <p:cNvPr id="4" name="Tijdelijke aanduiding voor voettekst 4">
            <a:extLst>
              <a:ext uri="{FF2B5EF4-FFF2-40B4-BE49-F238E27FC236}">
                <a16:creationId xmlns:a16="http://schemas.microsoft.com/office/drawing/2014/main" id="{36CAF5C6-A1E5-3192-E3C1-ED8787E002EC}"/>
              </a:ext>
            </a:extLst>
          </p:cNvPr>
          <p:cNvSpPr>
            <a:spLocks noGrp="1"/>
          </p:cNvSpPr>
          <p:nvPr>
            <p:ph type="ftr" sz="quarter" idx="11"/>
          </p:nvPr>
        </p:nvSpPr>
        <p:spPr>
          <a:xfrm>
            <a:off x="3125788" y="4953000"/>
            <a:ext cx="5940425" cy="741363"/>
          </a:xfrm>
        </p:spPr>
        <p:txBody>
          <a:bodyPr>
            <a:noAutofit/>
          </a:bodyPr>
          <a:lstStyle>
            <a:lvl1pPr algn="ctr">
              <a:defRPr sz="3200" b="0">
                <a:solidFill>
                  <a:srgbClr val="000000"/>
                </a:solidFill>
                <a:latin typeface="+mn-lt"/>
              </a:defRPr>
            </a:lvl1pPr>
          </a:lstStyle>
          <a:p>
            <a:pPr>
              <a:defRPr/>
            </a:pPr>
            <a:endParaRPr lang="nl-NL"/>
          </a:p>
        </p:txBody>
      </p:sp>
    </p:spTree>
    <p:extLst>
      <p:ext uri="{BB962C8B-B14F-4D97-AF65-F5344CB8AC3E}">
        <p14:creationId xmlns:p14="http://schemas.microsoft.com/office/powerpoint/2010/main" val="2356660024"/>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el donkerblauw zonder logo">
    <p:bg>
      <p:bgPr>
        <a:solidFill>
          <a:schemeClr val="tx2"/>
        </a:solidFill>
        <a:effectLst/>
      </p:bgPr>
    </p:bg>
    <p:spTree>
      <p:nvGrpSpPr>
        <p:cNvPr id="1" name=""/>
        <p:cNvGrpSpPr/>
        <p:nvPr/>
      </p:nvGrpSpPr>
      <p:grpSpPr>
        <a:xfrm>
          <a:off x="0" y="0"/>
          <a:ext cx="0" cy="0"/>
          <a:chOff x="0" y="0"/>
          <a:chExt cx="0" cy="0"/>
        </a:xfrm>
      </p:grpSpPr>
      <p:sp>
        <p:nvSpPr>
          <p:cNvPr id="11" name="Auteur en datum"/>
          <p:cNvSpPr txBox="1">
            <a:spLocks noGrp="1"/>
          </p:cNvSpPr>
          <p:nvPr>
            <p:ph type="body" sz="quarter" idx="21"/>
          </p:nvPr>
        </p:nvSpPr>
        <p:spPr>
          <a:xfrm>
            <a:off x="1229868" y="5316910"/>
            <a:ext cx="9866377" cy="356616"/>
          </a:xfrm>
          <a:prstGeom prst="rect">
            <a:avLst/>
          </a:prstGeom>
        </p:spPr>
        <p:txBody>
          <a:bodyPr lIns="216000" tIns="45719" rIns="45719" bIns="45719" anchor="b">
            <a:noAutofit/>
          </a:bodyPr>
          <a:lstStyle>
            <a:lvl1pPr marL="0" indent="0" defTabSz="412750">
              <a:lnSpc>
                <a:spcPct val="100000"/>
              </a:lnSpc>
              <a:spcBef>
                <a:spcPts val="0"/>
              </a:spcBef>
              <a:buSzTx/>
              <a:buNone/>
              <a:defRPr sz="2000" b="0">
                <a:solidFill>
                  <a:schemeClr val="bg1"/>
                </a:solidFill>
                <a:latin typeface="+mn-lt"/>
              </a:defRPr>
            </a:lvl1pPr>
          </a:lstStyle>
          <a:p>
            <a:pPr lvl="0"/>
            <a:r>
              <a:rPr lang="nl-NL"/>
              <a:t>Klikken om de tekststijl van het model te bewerken</a:t>
            </a:r>
          </a:p>
        </p:txBody>
      </p:sp>
      <p:sp>
        <p:nvSpPr>
          <p:cNvPr id="12" name="Naam presentatie"/>
          <p:cNvSpPr txBox="1">
            <a:spLocks noGrp="1"/>
          </p:cNvSpPr>
          <p:nvPr>
            <p:ph type="title"/>
          </p:nvPr>
        </p:nvSpPr>
        <p:spPr>
          <a:xfrm>
            <a:off x="1252728" y="3314700"/>
            <a:ext cx="9866377" cy="758953"/>
          </a:xfrm>
          <a:prstGeom prst="rect">
            <a:avLst/>
          </a:prstGeom>
        </p:spPr>
        <p:txBody>
          <a:bodyPr lIns="144000" anchor="t">
            <a:noAutofit/>
          </a:bodyPr>
          <a:lstStyle>
            <a:lvl1pPr>
              <a:defRPr sz="6000" b="0" spc="0" baseline="0">
                <a:solidFill>
                  <a:schemeClr val="bg1"/>
                </a:solidFill>
                <a:latin typeface="+mj-lt"/>
              </a:defRPr>
            </a:lvl1pPr>
          </a:lstStyle>
          <a:p>
            <a:r>
              <a:rPr lang="nl-NL"/>
              <a:t>Klik om stijl te bewerken</a:t>
            </a:r>
            <a:endParaRPr/>
          </a:p>
        </p:txBody>
      </p:sp>
      <p:sp>
        <p:nvSpPr>
          <p:cNvPr id="13" name="Hoofdtekst - niveau één…"/>
          <p:cNvSpPr txBox="1">
            <a:spLocks noGrp="1"/>
          </p:cNvSpPr>
          <p:nvPr>
            <p:ph type="body" sz="quarter" idx="1"/>
          </p:nvPr>
        </p:nvSpPr>
        <p:spPr>
          <a:xfrm>
            <a:off x="1248156" y="1284732"/>
            <a:ext cx="9870949" cy="2029968"/>
          </a:xfrm>
          <a:prstGeom prst="rect">
            <a:avLst/>
          </a:prstGeom>
        </p:spPr>
        <p:txBody>
          <a:bodyPr lIns="108000" bIns="0" anchor="b">
            <a:noAutofit/>
          </a:bodyPr>
          <a:lstStyle>
            <a:lvl1pPr marL="0" indent="0" defTabSz="412750">
              <a:lnSpc>
                <a:spcPct val="100000"/>
              </a:lnSpc>
              <a:spcBef>
                <a:spcPts val="0"/>
              </a:spcBef>
              <a:buSzTx/>
              <a:buNone/>
              <a:defRPr sz="6100" b="0" spc="55" baseline="0">
                <a:solidFill>
                  <a:schemeClr val="bg1"/>
                </a:solidFill>
              </a:defRPr>
            </a:lvl1pPr>
            <a:lvl2pPr marL="0" indent="0" defTabSz="412750">
              <a:lnSpc>
                <a:spcPct val="100000"/>
              </a:lnSpc>
              <a:spcBef>
                <a:spcPts val="0"/>
              </a:spcBef>
              <a:buSzTx/>
              <a:buNone/>
              <a:defRPr sz="2750" b="1"/>
            </a:lvl2pPr>
            <a:lvl3pPr marL="0" indent="0" defTabSz="412750">
              <a:lnSpc>
                <a:spcPct val="100000"/>
              </a:lnSpc>
              <a:spcBef>
                <a:spcPts val="0"/>
              </a:spcBef>
              <a:buSzTx/>
              <a:buNone/>
              <a:defRPr sz="2750" b="1"/>
            </a:lvl3pPr>
            <a:lvl4pPr marL="0" indent="0" defTabSz="412750">
              <a:lnSpc>
                <a:spcPct val="100000"/>
              </a:lnSpc>
              <a:spcBef>
                <a:spcPts val="0"/>
              </a:spcBef>
              <a:buSzTx/>
              <a:buNone/>
              <a:defRPr sz="2750" b="1"/>
            </a:lvl4pPr>
            <a:lvl5pPr marL="0" indent="0" defTabSz="412750">
              <a:lnSpc>
                <a:spcPct val="100000"/>
              </a:lnSpc>
              <a:spcBef>
                <a:spcPts val="0"/>
              </a:spcBef>
              <a:buSzTx/>
              <a:buNone/>
              <a:defRPr sz="2750" b="1"/>
            </a:lvl5pPr>
          </a:lstStyle>
          <a:p>
            <a:pPr lvl="0"/>
            <a:r>
              <a:rPr lang="nl-NL"/>
              <a:t>Klikken om de tekststijl van het model te bewerken</a:t>
            </a:r>
          </a:p>
        </p:txBody>
      </p:sp>
      <p:sp>
        <p:nvSpPr>
          <p:cNvPr id="2" name="Tijdelijke aanduiding voor datum 4">
            <a:extLst>
              <a:ext uri="{FF2B5EF4-FFF2-40B4-BE49-F238E27FC236}">
                <a16:creationId xmlns:a16="http://schemas.microsoft.com/office/drawing/2014/main" id="{6BFB6DDE-970A-B46E-5FFB-94C301601ED7}"/>
              </a:ext>
            </a:extLst>
          </p:cNvPr>
          <p:cNvSpPr>
            <a:spLocks noGrp="1"/>
          </p:cNvSpPr>
          <p:nvPr>
            <p:ph type="dt" sz="half" idx="22"/>
          </p:nvPr>
        </p:nvSpPr>
        <p:spPr>
          <a:xfrm>
            <a:off x="1230313" y="5683250"/>
            <a:ext cx="9866312" cy="365125"/>
          </a:xfrm>
        </p:spPr>
        <p:txBody>
          <a:bodyPr lIns="180000">
            <a:noAutofit/>
          </a:bodyPr>
          <a:lstStyle>
            <a:lvl1pPr algn="l">
              <a:defRPr sz="1600">
                <a:solidFill>
                  <a:schemeClr val="bg1"/>
                </a:solidFill>
              </a:defRPr>
            </a:lvl1pPr>
          </a:lstStyle>
          <a:p>
            <a:pPr>
              <a:defRPr/>
            </a:pPr>
            <a:fld id="{FC3C7F44-6B91-433E-9AF8-6CF1F853C7E4}" type="datetime4">
              <a:rPr lang="nl-NL"/>
              <a:pPr>
                <a:defRPr/>
              </a:pPr>
              <a:t>10 september 2024</a:t>
            </a:fld>
            <a:endParaRPr lang="nl-NL"/>
          </a:p>
        </p:txBody>
      </p:sp>
      <p:sp>
        <p:nvSpPr>
          <p:cNvPr id="3" name="Dianummer">
            <a:extLst>
              <a:ext uri="{FF2B5EF4-FFF2-40B4-BE49-F238E27FC236}">
                <a16:creationId xmlns:a16="http://schemas.microsoft.com/office/drawing/2014/main" id="{6A50C25E-1907-D3E5-ED15-BEE9B344296E}"/>
              </a:ext>
            </a:extLst>
          </p:cNvPr>
          <p:cNvSpPr txBox="1">
            <a:spLocks noGrp="1"/>
          </p:cNvSpPr>
          <p:nvPr>
            <p:ph type="sldNum" sz="quarter" idx="23"/>
          </p:nvPr>
        </p:nvSpPr>
        <p:spPr>
          <a:xfrm>
            <a:off x="11588750" y="6873875"/>
            <a:ext cx="406400" cy="220663"/>
          </a:xfrm>
        </p:spPr>
        <p:txBody>
          <a:bodyPr>
            <a:noAutofit/>
          </a:bodyPr>
          <a:lstStyle>
            <a:lvl1pPr algn="r" defTabSz="292100">
              <a:lnSpc>
                <a:spcPct val="100000"/>
              </a:lnSpc>
              <a:spcBef>
                <a:spcPts val="0"/>
              </a:spcBef>
              <a:defRPr sz="1100">
                <a:solidFill>
                  <a:schemeClr val="bg1"/>
                </a:solidFill>
                <a:latin typeface="+mn-lt"/>
                <a:ea typeface="Source Sans Pro" panose="020B0503030403020204" pitchFamily="34" charset="0"/>
              </a:defRPr>
            </a:lvl1pPr>
          </a:lstStyle>
          <a:p>
            <a:pPr>
              <a:defRPr/>
            </a:pPr>
            <a:fld id="{27BE41E7-9157-4F5A-B3A1-86CF602B9AEA}" type="slidenum">
              <a:rPr lang="nl-NL"/>
              <a:pPr>
                <a:defRPr/>
              </a:pPr>
              <a:t>‹nr.›</a:t>
            </a:fld>
            <a:endParaRPr lang="nl-NL"/>
          </a:p>
        </p:txBody>
      </p:sp>
    </p:spTree>
    <p:extLst>
      <p:ext uri="{BB962C8B-B14F-4D97-AF65-F5344CB8AC3E}">
        <p14:creationId xmlns:p14="http://schemas.microsoft.com/office/powerpoint/2010/main" val="1752905441"/>
      </p:ext>
    </p:extLst>
  </p:cSld>
  <p:clrMapOvr>
    <a:masterClrMapping/>
  </p:clrMapOvr>
  <p:transition spd="med"/>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indedia donkerblauw">
    <p:bg>
      <p:bgPr>
        <a:solidFill>
          <a:schemeClr val="tx2"/>
        </a:solidFill>
        <a:effectLst/>
      </p:bgPr>
    </p:bg>
    <p:spTree>
      <p:nvGrpSpPr>
        <p:cNvPr id="1" name=""/>
        <p:cNvGrpSpPr/>
        <p:nvPr/>
      </p:nvGrpSpPr>
      <p:grpSpPr>
        <a:xfrm>
          <a:off x="0" y="0"/>
          <a:ext cx="0" cy="0"/>
          <a:chOff x="0" y="0"/>
          <a:chExt cx="0" cy="0"/>
        </a:xfrm>
      </p:grpSpPr>
      <p:pic>
        <p:nvPicPr>
          <p:cNvPr id="2" name="Graphic 6">
            <a:extLst>
              <a:ext uri="{FF2B5EF4-FFF2-40B4-BE49-F238E27FC236}">
                <a16:creationId xmlns:a16="http://schemas.microsoft.com/office/drawing/2014/main" id="{2DE77F30-2CBC-2FCD-87D9-36444C75DD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2625" y="1447800"/>
            <a:ext cx="3206750" cy="320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jdelijke aanduiding voor dianummer 2">
            <a:extLst>
              <a:ext uri="{FF2B5EF4-FFF2-40B4-BE49-F238E27FC236}">
                <a16:creationId xmlns:a16="http://schemas.microsoft.com/office/drawing/2014/main" id="{3DFB2FB6-6370-B474-18ED-45A87ADB5FB5}"/>
              </a:ext>
            </a:extLst>
          </p:cNvPr>
          <p:cNvSpPr>
            <a:spLocks noGrp="1"/>
          </p:cNvSpPr>
          <p:nvPr>
            <p:ph type="sldNum" sz="quarter" idx="10"/>
          </p:nvPr>
        </p:nvSpPr>
        <p:spPr>
          <a:xfrm>
            <a:off x="11588750" y="6904038"/>
            <a:ext cx="406400" cy="220662"/>
          </a:xfrm>
        </p:spPr>
        <p:txBody>
          <a:bodyPr>
            <a:noAutofit/>
          </a:bodyPr>
          <a:lstStyle>
            <a:lvl1pPr>
              <a:defRPr/>
            </a:lvl1pPr>
          </a:lstStyle>
          <a:p>
            <a:pPr>
              <a:defRPr/>
            </a:pPr>
            <a:fld id="{460D00BE-6CC7-452B-B974-AC40F6ACD1AA}" type="slidenum">
              <a:rPr lang="nl-NL"/>
              <a:pPr>
                <a:defRPr/>
              </a:pPr>
              <a:t>‹nr.›</a:t>
            </a:fld>
            <a:endParaRPr lang="nl-NL"/>
          </a:p>
        </p:txBody>
      </p:sp>
      <p:sp>
        <p:nvSpPr>
          <p:cNvPr id="4" name="Tijdelijke aanduiding voor voettekst 4">
            <a:extLst>
              <a:ext uri="{FF2B5EF4-FFF2-40B4-BE49-F238E27FC236}">
                <a16:creationId xmlns:a16="http://schemas.microsoft.com/office/drawing/2014/main" id="{CFC67E48-F6D1-CF44-472D-AAFF70C45F8D}"/>
              </a:ext>
            </a:extLst>
          </p:cNvPr>
          <p:cNvSpPr>
            <a:spLocks noGrp="1"/>
          </p:cNvSpPr>
          <p:nvPr>
            <p:ph type="ftr" sz="quarter" idx="11"/>
          </p:nvPr>
        </p:nvSpPr>
        <p:spPr>
          <a:xfrm>
            <a:off x="3125788" y="4953000"/>
            <a:ext cx="5940425" cy="741363"/>
          </a:xfrm>
        </p:spPr>
        <p:txBody>
          <a:bodyPr>
            <a:noAutofit/>
          </a:bodyPr>
          <a:lstStyle>
            <a:lvl1pPr algn="ctr">
              <a:defRPr sz="3200" b="1">
                <a:solidFill>
                  <a:schemeClr val="bg1"/>
                </a:solidFill>
                <a:latin typeface="+mn-lt"/>
              </a:defRPr>
            </a:lvl1pPr>
          </a:lstStyle>
          <a:p>
            <a:pPr>
              <a:defRPr/>
            </a:pPr>
            <a:endParaRPr lang="nl-NL"/>
          </a:p>
        </p:txBody>
      </p:sp>
    </p:spTree>
    <p:extLst>
      <p:ext uri="{BB962C8B-B14F-4D97-AF65-F5344CB8AC3E}">
        <p14:creationId xmlns:p14="http://schemas.microsoft.com/office/powerpoint/2010/main" val="4244363714"/>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2 Kolomm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CC67F57-CD61-49A2-8791-5C19F7D0C4A4}"/>
              </a:ext>
            </a:extLst>
          </p:cNvPr>
          <p:cNvSpPr>
            <a:spLocks noGrp="1"/>
          </p:cNvSpPr>
          <p:nvPr>
            <p:ph type="title"/>
          </p:nvPr>
        </p:nvSpPr>
        <p:spPr>
          <a:xfrm>
            <a:off x="856330" y="602457"/>
            <a:ext cx="10732421" cy="762136"/>
          </a:xfrm>
        </p:spPr>
        <p:txBody>
          <a:bodyPr/>
          <a:lstStyle/>
          <a:p>
            <a:r>
              <a:rPr lang="nl-NL"/>
              <a:t>Klik om stijl te bewerken</a:t>
            </a:r>
          </a:p>
        </p:txBody>
      </p:sp>
      <p:sp>
        <p:nvSpPr>
          <p:cNvPr id="3" name="Tijdelijke aanduiding voor dianummer 2">
            <a:extLst>
              <a:ext uri="{FF2B5EF4-FFF2-40B4-BE49-F238E27FC236}">
                <a16:creationId xmlns:a16="http://schemas.microsoft.com/office/drawing/2014/main" id="{2FA0DC6E-25B9-412E-A918-174FF2789FD0}"/>
              </a:ext>
            </a:extLst>
          </p:cNvPr>
          <p:cNvSpPr>
            <a:spLocks noGrp="1"/>
          </p:cNvSpPr>
          <p:nvPr>
            <p:ph type="sldNum" sz="quarter" idx="10"/>
          </p:nvPr>
        </p:nvSpPr>
        <p:spPr/>
        <p:txBody>
          <a:bodyPr/>
          <a:lstStyle/>
          <a:p>
            <a:fld id="{86CB4B4D-7CA3-9044-876B-883B54F8677D}" type="slidenum">
              <a:rPr lang="nl-NL" smtClean="0"/>
              <a:pPr/>
              <a:t>‹nr.›</a:t>
            </a:fld>
            <a:endParaRPr lang="nl-NL"/>
          </a:p>
        </p:txBody>
      </p:sp>
      <p:sp>
        <p:nvSpPr>
          <p:cNvPr id="7" name="Tijdelijke aanduiding voor inhoud 6">
            <a:extLst>
              <a:ext uri="{FF2B5EF4-FFF2-40B4-BE49-F238E27FC236}">
                <a16:creationId xmlns:a16="http://schemas.microsoft.com/office/drawing/2014/main" id="{46F2A3CA-7135-4C73-8C32-229646843285}"/>
              </a:ext>
            </a:extLst>
          </p:cNvPr>
          <p:cNvSpPr>
            <a:spLocks noGrp="1"/>
          </p:cNvSpPr>
          <p:nvPr>
            <p:ph sz="quarter" idx="13"/>
          </p:nvPr>
        </p:nvSpPr>
        <p:spPr>
          <a:xfrm>
            <a:off x="856331" y="1554240"/>
            <a:ext cx="5078127" cy="4695685"/>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8" name="Tijdelijke aanduiding voor inhoud 6">
            <a:extLst>
              <a:ext uri="{FF2B5EF4-FFF2-40B4-BE49-F238E27FC236}">
                <a16:creationId xmlns:a16="http://schemas.microsoft.com/office/drawing/2014/main" id="{D00AA070-8E7E-443F-BB23-820E2193EA11}"/>
              </a:ext>
            </a:extLst>
          </p:cNvPr>
          <p:cNvSpPr>
            <a:spLocks noGrp="1"/>
          </p:cNvSpPr>
          <p:nvPr>
            <p:ph sz="quarter" idx="14"/>
          </p:nvPr>
        </p:nvSpPr>
        <p:spPr>
          <a:xfrm>
            <a:off x="6257546" y="1559859"/>
            <a:ext cx="5078127" cy="4695685"/>
          </a:xfrm>
        </p:spPr>
        <p:txBody>
          <a:bodyPr/>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0" name="Tijdelijke aanduiding voor datum 4">
            <a:extLst>
              <a:ext uri="{FF2B5EF4-FFF2-40B4-BE49-F238E27FC236}">
                <a16:creationId xmlns:a16="http://schemas.microsoft.com/office/drawing/2014/main" id="{9372380E-2C80-438F-B8AF-2E39EFF13F11}"/>
              </a:ext>
            </a:extLst>
          </p:cNvPr>
          <p:cNvSpPr>
            <a:spLocks noGrp="1"/>
          </p:cNvSpPr>
          <p:nvPr>
            <p:ph type="dt" sz="half" idx="2"/>
          </p:nvPr>
        </p:nvSpPr>
        <p:spPr>
          <a:xfrm>
            <a:off x="856330" y="6903720"/>
            <a:ext cx="1228335" cy="220573"/>
          </a:xfrm>
          <a:prstGeom prst="rect">
            <a:avLst/>
          </a:prstGeom>
        </p:spPr>
        <p:txBody>
          <a:bodyPr vert="horz" lIns="91440" tIns="45720" rIns="91440" bIns="45720" rtlCol="0" anchor="ctr"/>
          <a:lstStyle>
            <a:lvl1pPr algn="l">
              <a:defRPr sz="1100">
                <a:solidFill>
                  <a:schemeClr val="tx1"/>
                </a:solidFill>
                <a:latin typeface="+mn-lt"/>
              </a:defRPr>
            </a:lvl1pPr>
          </a:lstStyle>
          <a:p>
            <a:fld id="{848C9476-A8F6-43D9-84F7-3E32148F6953}" type="datetimeFigureOut">
              <a:rPr lang="nl-NL" smtClean="0"/>
              <a:pPr/>
              <a:t>10-9-2024</a:t>
            </a:fld>
            <a:endParaRPr lang="nl-NL"/>
          </a:p>
        </p:txBody>
      </p:sp>
      <p:sp>
        <p:nvSpPr>
          <p:cNvPr id="11" name="Tijdelijke aanduiding voor voettekst 4">
            <a:extLst>
              <a:ext uri="{FF2B5EF4-FFF2-40B4-BE49-F238E27FC236}">
                <a16:creationId xmlns:a16="http://schemas.microsoft.com/office/drawing/2014/main" id="{7A4DD4E4-4265-4201-8FDC-AEB949BE3850}"/>
              </a:ext>
            </a:extLst>
          </p:cNvPr>
          <p:cNvSpPr>
            <a:spLocks noGrp="1"/>
          </p:cNvSpPr>
          <p:nvPr>
            <p:ph type="ftr" sz="quarter" idx="3"/>
          </p:nvPr>
        </p:nvSpPr>
        <p:spPr>
          <a:xfrm>
            <a:off x="2212849" y="6903720"/>
            <a:ext cx="9249156" cy="220573"/>
          </a:xfrm>
          <a:prstGeom prst="rect">
            <a:avLst/>
          </a:prstGeom>
        </p:spPr>
        <p:txBody>
          <a:bodyPr/>
          <a:lstStyle>
            <a:lvl1pPr>
              <a:defRPr sz="1100">
                <a:latin typeface="+mn-lt"/>
              </a:defRPr>
            </a:lvl1pPr>
          </a:lstStyle>
          <a:p>
            <a:r>
              <a:rPr lang="nl-NL"/>
              <a:t>Voettekst</a:t>
            </a:r>
          </a:p>
        </p:txBody>
      </p:sp>
    </p:spTree>
    <p:extLst>
      <p:ext uri="{BB962C8B-B14F-4D97-AF65-F5344CB8AC3E}">
        <p14:creationId xmlns:p14="http://schemas.microsoft.com/office/powerpoint/2010/main" val="3697797973"/>
      </p:ext>
    </p:extLst>
  </p:cSld>
  <p:clrMapOvr>
    <a:masterClrMapping/>
  </p:clrMapOvr>
  <p:transition spd="med"/>
  <p:extLst>
    <p:ext uri="{DCECCB84-F9BA-43D5-87BE-67443E8EF086}">
      <p15:sldGuideLst xmlns:p15="http://schemas.microsoft.com/office/powerpoint/2012/main">
        <p15:guide id="9" orient="horz" pos="5386">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Foto met inleidende tekst">
  <p:cSld name="Foto met inleidende tekst">
    <p:bg>
      <p:bgPr>
        <a:blipFill>
          <a:blip r:embed="rId2">
            <a:alphaModFix/>
          </a:blip>
          <a:stretch>
            <a:fillRect/>
          </a:stretch>
        </a:blipFill>
        <a:effectLst/>
      </p:bgPr>
    </p:bg>
    <p:spTree>
      <p:nvGrpSpPr>
        <p:cNvPr id="1" name="Shape 83"/>
        <p:cNvGrpSpPr/>
        <p:nvPr/>
      </p:nvGrpSpPr>
      <p:grpSpPr>
        <a:xfrm>
          <a:off x="0" y="0"/>
          <a:ext cx="0" cy="0"/>
          <a:chOff x="0" y="0"/>
          <a:chExt cx="0" cy="0"/>
        </a:xfrm>
      </p:grpSpPr>
      <p:sp>
        <p:nvSpPr>
          <p:cNvPr id="84" name="Google Shape;84;p20"/>
          <p:cNvSpPr txBox="1">
            <a:spLocks noGrp="1"/>
          </p:cNvSpPr>
          <p:nvPr>
            <p:ph type="body" idx="1"/>
          </p:nvPr>
        </p:nvSpPr>
        <p:spPr>
          <a:xfrm>
            <a:off x="383381" y="2445476"/>
            <a:ext cx="6106400" cy="3153600"/>
          </a:xfrm>
          <a:prstGeom prst="rect">
            <a:avLst/>
          </a:prstGeom>
          <a:noFill/>
          <a:ln>
            <a:noFill/>
          </a:ln>
        </p:spPr>
        <p:txBody>
          <a:bodyPr spcFirstLastPara="1" wrap="square" lIns="34275" tIns="17150" rIns="34275" bIns="17150" anchor="t" anchorCtr="0">
            <a:normAutofit/>
          </a:bodyPr>
          <a:lstStyle>
            <a:lvl1pPr marL="609585" marR="0" lvl="0" indent="-304792" algn="l" rtl="0">
              <a:lnSpc>
                <a:spcPct val="90000"/>
              </a:lnSpc>
              <a:spcBef>
                <a:spcPts val="2267"/>
              </a:spcBef>
              <a:spcAft>
                <a:spcPts val="0"/>
              </a:spcAft>
              <a:buClr>
                <a:srgbClr val="000000"/>
              </a:buClr>
              <a:buSzPts val="1700"/>
              <a:buFont typeface="Calibri"/>
              <a:buNone/>
              <a:defRPr sz="1867" b="0" i="0" u="none" strike="noStrike" cap="none">
                <a:solidFill>
                  <a:srgbClr val="000000"/>
                </a:solidFill>
                <a:latin typeface="Calibri"/>
                <a:ea typeface="Calibri"/>
                <a:cs typeface="Calibri"/>
                <a:sym typeface="Calibri"/>
              </a:defRPr>
            </a:lvl1pPr>
            <a:lvl2pPr marL="1219170" marR="0" lvl="1"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2pPr>
            <a:lvl3pPr marL="1828754" marR="0" lvl="2"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3pPr>
            <a:lvl4pPr marL="2438339" marR="0" lvl="3"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4pPr>
            <a:lvl5pPr marL="3047924" marR="0" lvl="4"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5pPr>
            <a:lvl6pPr marL="3657509" marR="0" lvl="5"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6pPr>
            <a:lvl7pPr marL="4267093" marR="0" lvl="6"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7pPr>
            <a:lvl8pPr marL="4876678" marR="0" lvl="7"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8pPr>
            <a:lvl9pPr marL="5486263" marR="0" lvl="8"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9pPr>
          </a:lstStyle>
          <a:p>
            <a:endParaRPr/>
          </a:p>
        </p:txBody>
      </p:sp>
      <p:sp>
        <p:nvSpPr>
          <p:cNvPr id="85" name="Google Shape;85;p20"/>
          <p:cNvSpPr txBox="1">
            <a:spLocks noGrp="1"/>
          </p:cNvSpPr>
          <p:nvPr>
            <p:ph type="body" idx="2"/>
          </p:nvPr>
        </p:nvSpPr>
        <p:spPr>
          <a:xfrm>
            <a:off x="383333" y="1479981"/>
            <a:ext cx="6106400" cy="718400"/>
          </a:xfrm>
          <a:prstGeom prst="rect">
            <a:avLst/>
          </a:prstGeom>
          <a:noFill/>
          <a:ln>
            <a:noFill/>
          </a:ln>
        </p:spPr>
        <p:txBody>
          <a:bodyPr spcFirstLastPara="1" wrap="square" lIns="34275" tIns="17150" rIns="34275" bIns="17150" anchor="t" anchorCtr="0">
            <a:normAutofit/>
          </a:bodyPr>
          <a:lstStyle>
            <a:lvl1pPr marL="609585" marR="0" lvl="0" indent="-304792" algn="l" rtl="0">
              <a:lnSpc>
                <a:spcPct val="90000"/>
              </a:lnSpc>
              <a:spcBef>
                <a:spcPts val="2267"/>
              </a:spcBef>
              <a:spcAft>
                <a:spcPts val="0"/>
              </a:spcAft>
              <a:buClr>
                <a:srgbClr val="000000"/>
              </a:buClr>
              <a:buSzPts val="1700"/>
              <a:buFont typeface="Calibri"/>
              <a:buNone/>
              <a:defRPr sz="1867" b="0" i="1" u="none" strike="noStrike" cap="none">
                <a:solidFill>
                  <a:srgbClr val="000000"/>
                </a:solidFill>
                <a:latin typeface="Calibri"/>
                <a:ea typeface="Calibri"/>
                <a:cs typeface="Calibri"/>
                <a:sym typeface="Calibri"/>
              </a:defRPr>
            </a:lvl1pPr>
            <a:lvl2pPr marL="1219170" marR="0" lvl="1"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2pPr>
            <a:lvl3pPr marL="1828754" marR="0" lvl="2"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3pPr>
            <a:lvl4pPr marL="2438339" marR="0" lvl="3"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4pPr>
            <a:lvl5pPr marL="3047924" marR="0" lvl="4"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5pPr>
            <a:lvl6pPr marL="3657509" marR="0" lvl="5"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6pPr>
            <a:lvl7pPr marL="4267093" marR="0" lvl="6"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7pPr>
            <a:lvl8pPr marL="4876678" marR="0" lvl="7"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8pPr>
            <a:lvl9pPr marL="5486263" marR="0" lvl="8"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9pPr>
          </a:lstStyle>
          <a:p>
            <a:endParaRPr/>
          </a:p>
        </p:txBody>
      </p:sp>
      <p:sp>
        <p:nvSpPr>
          <p:cNvPr id="86" name="Google Shape;86;p20"/>
          <p:cNvSpPr txBox="1">
            <a:spLocks noGrp="1"/>
          </p:cNvSpPr>
          <p:nvPr>
            <p:ph type="body" idx="3"/>
          </p:nvPr>
        </p:nvSpPr>
        <p:spPr>
          <a:xfrm>
            <a:off x="383381" y="727511"/>
            <a:ext cx="6106400" cy="425600"/>
          </a:xfrm>
          <a:prstGeom prst="rect">
            <a:avLst/>
          </a:prstGeom>
          <a:noFill/>
          <a:ln>
            <a:noFill/>
          </a:ln>
        </p:spPr>
        <p:txBody>
          <a:bodyPr spcFirstLastPara="1" wrap="square" lIns="34275" tIns="17150" rIns="34275" bIns="17150" anchor="t" anchorCtr="0">
            <a:normAutofit/>
          </a:bodyPr>
          <a:lstStyle>
            <a:lvl1pPr marL="609585" marR="0" lvl="0" indent="-304792" algn="l" rtl="0">
              <a:lnSpc>
                <a:spcPct val="90000"/>
              </a:lnSpc>
              <a:spcBef>
                <a:spcPts val="2267"/>
              </a:spcBef>
              <a:spcAft>
                <a:spcPts val="0"/>
              </a:spcAft>
              <a:buClr>
                <a:srgbClr val="000000"/>
              </a:buClr>
              <a:buSzPts val="2500"/>
              <a:buFont typeface="Calibri"/>
              <a:buNone/>
              <a:defRPr sz="2667" b="1" i="0" u="none" strike="noStrike" cap="none">
                <a:solidFill>
                  <a:srgbClr val="000000"/>
                </a:solidFill>
                <a:latin typeface="Calibri"/>
                <a:ea typeface="Calibri"/>
                <a:cs typeface="Calibri"/>
                <a:sym typeface="Calibri"/>
              </a:defRPr>
            </a:lvl1pPr>
            <a:lvl2pPr marL="1219170" marR="0" lvl="1"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2pPr>
            <a:lvl3pPr marL="1828754" marR="0" lvl="2"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3pPr>
            <a:lvl4pPr marL="2438339" marR="0" lvl="3"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4pPr>
            <a:lvl5pPr marL="3047924" marR="0" lvl="4"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5pPr>
            <a:lvl6pPr marL="3657509" marR="0" lvl="5"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6pPr>
            <a:lvl7pPr marL="4267093" marR="0" lvl="6"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7pPr>
            <a:lvl8pPr marL="4876678" marR="0" lvl="7"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8pPr>
            <a:lvl9pPr marL="5486263" marR="0" lvl="8"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9pPr>
          </a:lstStyle>
          <a:p>
            <a:endParaRPr/>
          </a:p>
        </p:txBody>
      </p:sp>
      <p:sp>
        <p:nvSpPr>
          <p:cNvPr id="87" name="Google Shape;87;p20"/>
          <p:cNvSpPr txBox="1">
            <a:spLocks noGrp="1"/>
          </p:cNvSpPr>
          <p:nvPr>
            <p:ph type="body" idx="4"/>
          </p:nvPr>
        </p:nvSpPr>
        <p:spPr>
          <a:xfrm>
            <a:off x="6959601" y="5737211"/>
            <a:ext cx="4849200" cy="286800"/>
          </a:xfrm>
          <a:prstGeom prst="rect">
            <a:avLst/>
          </a:prstGeom>
          <a:noFill/>
          <a:ln>
            <a:noFill/>
          </a:ln>
        </p:spPr>
        <p:txBody>
          <a:bodyPr spcFirstLastPara="1" wrap="square" lIns="34275" tIns="17150" rIns="34275" bIns="17150" anchor="t" anchorCtr="0">
            <a:normAutofit/>
          </a:bodyPr>
          <a:lstStyle>
            <a:lvl1pPr marL="609585" marR="0" lvl="0" indent="-304792" algn="l" rtl="0">
              <a:lnSpc>
                <a:spcPct val="90000"/>
              </a:lnSpc>
              <a:spcBef>
                <a:spcPts val="2267"/>
              </a:spcBef>
              <a:spcAft>
                <a:spcPts val="0"/>
              </a:spcAft>
              <a:buClr>
                <a:srgbClr val="000000"/>
              </a:buClr>
              <a:buSzPts val="1100"/>
              <a:buFont typeface="Calibri"/>
              <a:buNone/>
              <a:defRPr sz="1200" b="1" i="0" u="none" strike="noStrike" cap="none">
                <a:solidFill>
                  <a:srgbClr val="000000"/>
                </a:solidFill>
                <a:latin typeface="Calibri"/>
                <a:ea typeface="Calibri"/>
                <a:cs typeface="Calibri"/>
                <a:sym typeface="Calibri"/>
              </a:defRPr>
            </a:lvl1pPr>
            <a:lvl2pPr marL="1219170" marR="0" lvl="1"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2pPr>
            <a:lvl3pPr marL="1828754" marR="0" lvl="2"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3pPr>
            <a:lvl4pPr marL="2438339" marR="0" lvl="3"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4pPr>
            <a:lvl5pPr marL="3047924" marR="0" lvl="4"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5pPr>
            <a:lvl6pPr marL="3657509" marR="0" lvl="5"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6pPr>
            <a:lvl7pPr marL="4267093" marR="0" lvl="6"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7pPr>
            <a:lvl8pPr marL="4876678" marR="0" lvl="7"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8pPr>
            <a:lvl9pPr marL="5486263" marR="0" lvl="8"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9pPr>
          </a:lstStyle>
          <a:p>
            <a:endParaRPr/>
          </a:p>
        </p:txBody>
      </p:sp>
      <p:sp>
        <p:nvSpPr>
          <p:cNvPr id="88" name="Google Shape;88;p20"/>
          <p:cNvSpPr>
            <a:spLocks noGrp="1"/>
          </p:cNvSpPr>
          <p:nvPr>
            <p:ph type="pic" idx="5"/>
          </p:nvPr>
        </p:nvSpPr>
        <p:spPr>
          <a:xfrm>
            <a:off x="6959600" y="1479981"/>
            <a:ext cx="4849200" cy="4119200"/>
          </a:xfrm>
          <a:prstGeom prst="rect">
            <a:avLst/>
          </a:prstGeom>
          <a:noFill/>
          <a:ln>
            <a:noFill/>
          </a:ln>
        </p:spPr>
      </p:sp>
      <p:sp>
        <p:nvSpPr>
          <p:cNvPr id="89" name="Google Shape;89;p20"/>
          <p:cNvSpPr txBox="1"/>
          <p:nvPr/>
        </p:nvSpPr>
        <p:spPr>
          <a:xfrm>
            <a:off x="11750915" y="6398990"/>
            <a:ext cx="184400" cy="338426"/>
          </a:xfrm>
          <a:prstGeom prst="rect">
            <a:avLst/>
          </a:prstGeom>
          <a:noFill/>
          <a:ln>
            <a:noFill/>
          </a:ln>
        </p:spPr>
        <p:txBody>
          <a:bodyPr spcFirstLastPara="1" wrap="square" lIns="25400" tIns="25400" rIns="25400" bIns="25400" anchor="b" anchorCtr="0">
            <a:spAutoFit/>
          </a:bodyPr>
          <a:lstStyle/>
          <a:p>
            <a:pPr marL="0" marR="0" lvl="0" indent="0" algn="ctr" rtl="0">
              <a:lnSpc>
                <a:spcPct val="100000"/>
              </a:lnSpc>
              <a:spcBef>
                <a:spcPts val="0"/>
              </a:spcBef>
              <a:spcAft>
                <a:spcPts val="0"/>
              </a:spcAft>
              <a:buClr>
                <a:srgbClr val="000000"/>
              </a:buClr>
              <a:buSzPts val="700"/>
              <a:buFont typeface="Helvetica Neue"/>
              <a:buNone/>
            </a:pPr>
            <a:fld id="{00000000-1234-1234-1234-123412341234}" type="slidenum">
              <a:rPr lang="nl" sz="933" b="0" i="0" u="none" strike="noStrike" cap="none">
                <a:solidFill>
                  <a:srgbClr val="000000"/>
                </a:solidFill>
                <a:latin typeface="Helvetica Neue"/>
                <a:ea typeface="Helvetica Neue"/>
                <a:cs typeface="Helvetica Neue"/>
                <a:sym typeface="Helvetica Neue"/>
              </a:rPr>
              <a:pPr marL="0" marR="0" lvl="0" indent="0" algn="ctr" rtl="0">
                <a:lnSpc>
                  <a:spcPct val="100000"/>
                </a:lnSpc>
                <a:spcBef>
                  <a:spcPts val="0"/>
                </a:spcBef>
                <a:spcAft>
                  <a:spcPts val="0"/>
                </a:spcAft>
                <a:buClr>
                  <a:srgbClr val="000000"/>
                </a:buClr>
                <a:buSzPts val="700"/>
                <a:buFont typeface="Helvetica Neue"/>
                <a:buNone/>
              </a:pPr>
              <a:t>‹nr.›</a:t>
            </a:fld>
            <a:endParaRPr sz="933" b="0" i="0" u="none" strike="noStrike" cap="none">
              <a:solidFill>
                <a:srgbClr val="000000"/>
              </a:solidFill>
              <a:latin typeface="Helvetica Neue"/>
              <a:ea typeface="Helvetica Neue"/>
              <a:cs typeface="Helvetica Neue"/>
              <a:sym typeface="Helvetica Neue"/>
            </a:endParaRPr>
          </a:p>
        </p:txBody>
      </p:sp>
      <p:sp>
        <p:nvSpPr>
          <p:cNvPr id="90" name="Google Shape;90;p20"/>
          <p:cNvSpPr txBox="1">
            <a:spLocks noGrp="1"/>
          </p:cNvSpPr>
          <p:nvPr>
            <p:ph type="body" idx="6"/>
          </p:nvPr>
        </p:nvSpPr>
        <p:spPr>
          <a:xfrm>
            <a:off x="383333" y="5739061"/>
            <a:ext cx="6106400" cy="284800"/>
          </a:xfrm>
          <a:prstGeom prst="rect">
            <a:avLst/>
          </a:prstGeom>
          <a:noFill/>
          <a:ln>
            <a:noFill/>
          </a:ln>
        </p:spPr>
        <p:txBody>
          <a:bodyPr spcFirstLastPara="1" wrap="square" lIns="34275" tIns="17150" rIns="34275" bIns="17150" anchor="t" anchorCtr="0">
            <a:normAutofit/>
          </a:bodyPr>
          <a:lstStyle>
            <a:lvl1pPr marL="609585" marR="0" lvl="0" indent="-304792" algn="l" rtl="0">
              <a:lnSpc>
                <a:spcPct val="90000"/>
              </a:lnSpc>
              <a:spcBef>
                <a:spcPts val="2267"/>
              </a:spcBef>
              <a:spcAft>
                <a:spcPts val="0"/>
              </a:spcAft>
              <a:buClr>
                <a:srgbClr val="000000"/>
              </a:buClr>
              <a:buSzPts val="1100"/>
              <a:buFont typeface="Calibri"/>
              <a:buNone/>
              <a:defRPr sz="1200" b="0" i="1" u="none" strike="noStrike" cap="none">
                <a:solidFill>
                  <a:srgbClr val="000000"/>
                </a:solidFill>
                <a:latin typeface="Calibri"/>
                <a:ea typeface="Calibri"/>
                <a:cs typeface="Calibri"/>
                <a:sym typeface="Calibri"/>
              </a:defRPr>
            </a:lvl1pPr>
            <a:lvl2pPr marL="1219170" marR="0" lvl="1"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2pPr>
            <a:lvl3pPr marL="1828754" marR="0" lvl="2"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3pPr>
            <a:lvl4pPr marL="2438339" marR="0" lvl="3"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4pPr>
            <a:lvl5pPr marL="3047924" marR="0" lvl="4"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5pPr>
            <a:lvl6pPr marL="3657509" marR="0" lvl="5"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6pPr>
            <a:lvl7pPr marL="4267093" marR="0" lvl="6"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7pPr>
            <a:lvl8pPr marL="4876678" marR="0" lvl="7"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8pPr>
            <a:lvl9pPr marL="5486263" marR="0" lvl="8" indent="-491054" algn="l" rtl="0">
              <a:lnSpc>
                <a:spcPct val="90000"/>
              </a:lnSpc>
              <a:spcBef>
                <a:spcPts val="2267"/>
              </a:spcBef>
              <a:spcAft>
                <a:spcPts val="0"/>
              </a:spcAft>
              <a:buClr>
                <a:srgbClr val="000000"/>
              </a:buClr>
              <a:buSzPts val="2200"/>
              <a:buFont typeface="Helvetica Neue"/>
              <a:buChar char="•"/>
              <a:defRPr sz="2400" b="0" i="0" u="none" strike="noStrike" cap="none">
                <a:solidFill>
                  <a:srgbClr val="000000"/>
                </a:solidFill>
                <a:latin typeface="Helvetica Neue"/>
                <a:ea typeface="Helvetica Neue"/>
                <a:cs typeface="Helvetica Neue"/>
                <a:sym typeface="Helvetica Neue"/>
              </a:defRPr>
            </a:lvl9pPr>
          </a:lstStyle>
          <a:p>
            <a:endParaRPr/>
          </a:p>
        </p:txBody>
      </p:sp>
    </p:spTree>
    <p:extLst>
      <p:ext uri="{BB962C8B-B14F-4D97-AF65-F5344CB8AC3E}">
        <p14:creationId xmlns:p14="http://schemas.microsoft.com/office/powerpoint/2010/main" val="15260963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tandaard dia met logo">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E7CE5E71-7544-9075-F595-422A1C7D3B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nchor="t">
            <a:noAutofit/>
          </a:bodyPr>
          <a:lstStyle/>
          <a:p>
            <a:r>
              <a:rPr lang="nl-NL"/>
              <a:t>Klik om stijl te bewerken</a:t>
            </a:r>
          </a:p>
        </p:txBody>
      </p:sp>
      <p:sp>
        <p:nvSpPr>
          <p:cNvPr id="8"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17" name="Tijdelijke aanduiding voor inhoud 16"/>
          <p:cNvSpPr>
            <a:spLocks noGrp="1"/>
          </p:cNvSpPr>
          <p:nvPr>
            <p:ph sz="quarter" idx="15"/>
          </p:nvPr>
        </p:nvSpPr>
        <p:spPr>
          <a:xfrm>
            <a:off x="849313" y="2366963"/>
            <a:ext cx="10732294" cy="389255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ianummer 2">
            <a:extLst>
              <a:ext uri="{FF2B5EF4-FFF2-40B4-BE49-F238E27FC236}">
                <a16:creationId xmlns:a16="http://schemas.microsoft.com/office/drawing/2014/main" id="{C1DB32FD-2184-1E6A-153D-2F189061A506}"/>
              </a:ext>
            </a:extLst>
          </p:cNvPr>
          <p:cNvSpPr>
            <a:spLocks noGrp="1"/>
          </p:cNvSpPr>
          <p:nvPr>
            <p:ph type="sldNum" sz="quarter" idx="16"/>
          </p:nvPr>
        </p:nvSpPr>
        <p:spPr/>
        <p:txBody>
          <a:bodyPr>
            <a:noAutofit/>
          </a:bodyPr>
          <a:lstStyle>
            <a:lvl1pPr>
              <a:defRPr>
                <a:solidFill>
                  <a:srgbClr val="000000"/>
                </a:solidFill>
              </a:defRPr>
            </a:lvl1pPr>
          </a:lstStyle>
          <a:p>
            <a:pPr>
              <a:defRPr/>
            </a:pPr>
            <a:fld id="{9ED7E8A3-1BFD-418B-9481-17F27CDD047A}" type="slidenum">
              <a:rPr lang="nl-NL"/>
              <a:pPr>
                <a:defRPr/>
              </a:pPr>
              <a:t>‹nr.›</a:t>
            </a:fld>
            <a:endParaRPr lang="nl-NL"/>
          </a:p>
        </p:txBody>
      </p:sp>
      <p:sp>
        <p:nvSpPr>
          <p:cNvPr id="5" name="Tijdelijke aanduiding voor datum 3">
            <a:extLst>
              <a:ext uri="{FF2B5EF4-FFF2-40B4-BE49-F238E27FC236}">
                <a16:creationId xmlns:a16="http://schemas.microsoft.com/office/drawing/2014/main" id="{FAB3AA07-E4EC-97DE-542B-29428AFF04E1}"/>
              </a:ext>
            </a:extLst>
          </p:cNvPr>
          <p:cNvSpPr>
            <a:spLocks noGrp="1"/>
          </p:cNvSpPr>
          <p:nvPr>
            <p:ph type="dt" sz="half" idx="17"/>
          </p:nvPr>
        </p:nvSpPr>
        <p:spPr/>
        <p:txBody>
          <a:bodyPr>
            <a:noAutofit/>
          </a:bodyPr>
          <a:lstStyle>
            <a:lvl1pPr>
              <a:defRPr sz="1100">
                <a:solidFill>
                  <a:srgbClr val="000000"/>
                </a:solidFill>
                <a:latin typeface="+mn-lt"/>
              </a:defRPr>
            </a:lvl1pPr>
          </a:lstStyle>
          <a:p>
            <a:pPr>
              <a:defRPr/>
            </a:pPr>
            <a:fld id="{A1C62B06-9A1E-48F7-A228-42ACF52970D4}" type="datetime4">
              <a:rPr lang="nl-NL"/>
              <a:pPr>
                <a:defRPr/>
              </a:pPr>
              <a:t>10 september 2024</a:t>
            </a:fld>
            <a:endParaRPr lang="nl-NL"/>
          </a:p>
        </p:txBody>
      </p:sp>
      <p:sp>
        <p:nvSpPr>
          <p:cNvPr id="6" name="Tijdelijke aanduiding voor voettekst 4">
            <a:extLst>
              <a:ext uri="{FF2B5EF4-FFF2-40B4-BE49-F238E27FC236}">
                <a16:creationId xmlns:a16="http://schemas.microsoft.com/office/drawing/2014/main" id="{CFF54255-6EEC-CF5C-90BF-B5AE716B1FB3}"/>
              </a:ext>
            </a:extLst>
          </p:cNvPr>
          <p:cNvSpPr>
            <a:spLocks noGrp="1"/>
          </p:cNvSpPr>
          <p:nvPr>
            <p:ph type="ftr" sz="quarter" idx="18"/>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2758580208"/>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tandaard dia zonder logo">
    <p:spTree>
      <p:nvGrpSpPr>
        <p:cNvPr id="1" name=""/>
        <p:cNvGrpSpPr/>
        <p:nvPr/>
      </p:nvGrpSpPr>
      <p:grpSpPr>
        <a:xfrm>
          <a:off x="0" y="0"/>
          <a:ext cx="0" cy="0"/>
          <a:chOff x="0" y="0"/>
          <a:chExt cx="0" cy="0"/>
        </a:xfrm>
      </p:grpSpPr>
      <p:sp>
        <p:nvSpPr>
          <p:cNvPr id="2" name="Titel 1"/>
          <p:cNvSpPr>
            <a:spLocks noGrp="1"/>
          </p:cNvSpPr>
          <p:nvPr>
            <p:ph type="title"/>
          </p:nvPr>
        </p:nvSpPr>
        <p:spPr/>
        <p:txBody>
          <a:bodyPr anchor="t">
            <a:noAutofit/>
          </a:bodyPr>
          <a:lstStyle/>
          <a:p>
            <a:r>
              <a:rPr lang="nl-NL"/>
              <a:t>Klik om stijl te bewerken</a:t>
            </a:r>
          </a:p>
        </p:txBody>
      </p:sp>
      <p:sp>
        <p:nvSpPr>
          <p:cNvPr id="8" name="Tijdelijke aanduiding voor tekst 7"/>
          <p:cNvSpPr>
            <a:spLocks noGrp="1"/>
          </p:cNvSpPr>
          <p:nvPr>
            <p:ph type="body" sz="quarter" idx="14"/>
          </p:nvPr>
        </p:nvSpPr>
        <p:spPr>
          <a:xfrm>
            <a:off x="856457" y="810245"/>
            <a:ext cx="10732294" cy="361157"/>
          </a:xfrm>
          <a:prstGeom prst="rect">
            <a:avLst/>
          </a:prstGeom>
        </p:spPr>
        <p:txBody>
          <a:bodyPr>
            <a:noAutofit/>
          </a:bodyPr>
          <a:lstStyle>
            <a:lvl1pPr>
              <a:defRPr sz="1500">
                <a:latin typeface="+mj-lt"/>
              </a:defRPr>
            </a:lvl1pPr>
          </a:lstStyle>
          <a:p>
            <a:pPr lvl="0"/>
            <a:r>
              <a:rPr lang="nl-NL"/>
              <a:t>Klikken om de tekststijl van het model te bewerken</a:t>
            </a:r>
          </a:p>
        </p:txBody>
      </p:sp>
      <p:sp>
        <p:nvSpPr>
          <p:cNvPr id="17" name="Tijdelijke aanduiding voor inhoud 16"/>
          <p:cNvSpPr>
            <a:spLocks noGrp="1"/>
          </p:cNvSpPr>
          <p:nvPr>
            <p:ph sz="quarter" idx="15"/>
          </p:nvPr>
        </p:nvSpPr>
        <p:spPr>
          <a:xfrm>
            <a:off x="849313" y="2366963"/>
            <a:ext cx="10732294" cy="389255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3" name="Tijdelijke aanduiding voor dianummer 2">
            <a:extLst>
              <a:ext uri="{FF2B5EF4-FFF2-40B4-BE49-F238E27FC236}">
                <a16:creationId xmlns:a16="http://schemas.microsoft.com/office/drawing/2014/main" id="{577C7E20-B39B-BDB6-FE3F-B491513895EC}"/>
              </a:ext>
            </a:extLst>
          </p:cNvPr>
          <p:cNvSpPr>
            <a:spLocks noGrp="1"/>
          </p:cNvSpPr>
          <p:nvPr>
            <p:ph type="sldNum" sz="quarter" idx="16"/>
          </p:nvPr>
        </p:nvSpPr>
        <p:spPr/>
        <p:txBody>
          <a:bodyPr>
            <a:noAutofit/>
          </a:bodyPr>
          <a:lstStyle>
            <a:lvl1pPr>
              <a:defRPr>
                <a:solidFill>
                  <a:srgbClr val="000000"/>
                </a:solidFill>
              </a:defRPr>
            </a:lvl1pPr>
          </a:lstStyle>
          <a:p>
            <a:pPr>
              <a:defRPr/>
            </a:pPr>
            <a:fld id="{C2545967-EA24-474F-8843-7B1FBA510029}" type="slidenum">
              <a:rPr lang="nl-NL"/>
              <a:pPr>
                <a:defRPr/>
              </a:pPr>
              <a:t>‹nr.›</a:t>
            </a:fld>
            <a:endParaRPr lang="nl-NL"/>
          </a:p>
        </p:txBody>
      </p:sp>
      <p:sp>
        <p:nvSpPr>
          <p:cNvPr id="4" name="Tijdelijke aanduiding voor datum 3">
            <a:extLst>
              <a:ext uri="{FF2B5EF4-FFF2-40B4-BE49-F238E27FC236}">
                <a16:creationId xmlns:a16="http://schemas.microsoft.com/office/drawing/2014/main" id="{FAF6D1F8-BC7D-462D-1C98-0C399C017F11}"/>
              </a:ext>
            </a:extLst>
          </p:cNvPr>
          <p:cNvSpPr>
            <a:spLocks noGrp="1"/>
          </p:cNvSpPr>
          <p:nvPr>
            <p:ph type="dt" sz="half" idx="17"/>
          </p:nvPr>
        </p:nvSpPr>
        <p:spPr/>
        <p:txBody>
          <a:bodyPr>
            <a:noAutofit/>
          </a:bodyPr>
          <a:lstStyle>
            <a:lvl1pPr>
              <a:defRPr sz="1100">
                <a:solidFill>
                  <a:srgbClr val="000000"/>
                </a:solidFill>
                <a:latin typeface="+mn-lt"/>
              </a:defRPr>
            </a:lvl1pPr>
          </a:lstStyle>
          <a:p>
            <a:pPr>
              <a:defRPr/>
            </a:pPr>
            <a:fld id="{49FEA7FB-DD6C-43EE-A218-6A5E3B741459}" type="datetime4">
              <a:rPr lang="nl-NL"/>
              <a:pPr>
                <a:defRPr/>
              </a:pPr>
              <a:t>10 september 2024</a:t>
            </a:fld>
            <a:endParaRPr lang="nl-NL"/>
          </a:p>
        </p:txBody>
      </p:sp>
      <p:sp>
        <p:nvSpPr>
          <p:cNvPr id="5" name="Tijdelijke aanduiding voor voettekst 4">
            <a:extLst>
              <a:ext uri="{FF2B5EF4-FFF2-40B4-BE49-F238E27FC236}">
                <a16:creationId xmlns:a16="http://schemas.microsoft.com/office/drawing/2014/main" id="{5C481869-97CD-ABD9-8DF3-6F066301B01C}"/>
              </a:ext>
            </a:extLst>
          </p:cNvPr>
          <p:cNvSpPr>
            <a:spLocks noGrp="1"/>
          </p:cNvSpPr>
          <p:nvPr>
            <p:ph type="ftr" sz="quarter" idx="18"/>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1266224593"/>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Zonder subkop met logo">
    <p:spTree>
      <p:nvGrpSpPr>
        <p:cNvPr id="1" name=""/>
        <p:cNvGrpSpPr/>
        <p:nvPr/>
      </p:nvGrpSpPr>
      <p:grpSpPr>
        <a:xfrm>
          <a:off x="0" y="0"/>
          <a:ext cx="0" cy="0"/>
          <a:chOff x="0" y="0"/>
          <a:chExt cx="0" cy="0"/>
        </a:xfrm>
      </p:grpSpPr>
      <p:pic>
        <p:nvPicPr>
          <p:cNvPr id="3" name="Graphic 6">
            <a:extLst>
              <a:ext uri="{FF2B5EF4-FFF2-40B4-BE49-F238E27FC236}">
                <a16:creationId xmlns:a16="http://schemas.microsoft.com/office/drawing/2014/main" id="{F68309C2-61CD-B4A6-CE27-CF5195B372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nchor="t">
            <a:noAutofit/>
          </a:bodyPr>
          <a:lstStyle/>
          <a:p>
            <a:r>
              <a:rPr lang="nl-NL"/>
              <a:t>Klik om stijl te bewerken</a:t>
            </a:r>
          </a:p>
        </p:txBody>
      </p:sp>
      <p:sp>
        <p:nvSpPr>
          <p:cNvPr id="17" name="Tijdelijke aanduiding voor inhoud 16"/>
          <p:cNvSpPr>
            <a:spLocks noGrp="1"/>
          </p:cNvSpPr>
          <p:nvPr>
            <p:ph sz="quarter" idx="15"/>
          </p:nvPr>
        </p:nvSpPr>
        <p:spPr>
          <a:xfrm>
            <a:off x="849313" y="2366963"/>
            <a:ext cx="10732294" cy="389255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ianummer 2">
            <a:extLst>
              <a:ext uri="{FF2B5EF4-FFF2-40B4-BE49-F238E27FC236}">
                <a16:creationId xmlns:a16="http://schemas.microsoft.com/office/drawing/2014/main" id="{72FB3F16-5633-F169-C8B1-4275396D0F7A}"/>
              </a:ext>
            </a:extLst>
          </p:cNvPr>
          <p:cNvSpPr>
            <a:spLocks noGrp="1"/>
          </p:cNvSpPr>
          <p:nvPr>
            <p:ph type="sldNum" sz="quarter" idx="16"/>
          </p:nvPr>
        </p:nvSpPr>
        <p:spPr/>
        <p:txBody>
          <a:bodyPr>
            <a:noAutofit/>
          </a:bodyPr>
          <a:lstStyle>
            <a:lvl1pPr>
              <a:defRPr>
                <a:solidFill>
                  <a:srgbClr val="000000"/>
                </a:solidFill>
              </a:defRPr>
            </a:lvl1pPr>
          </a:lstStyle>
          <a:p>
            <a:pPr>
              <a:defRPr/>
            </a:pPr>
            <a:fld id="{F72B6F36-D0C0-4F3D-8379-AE327C1CB0CA}" type="slidenum">
              <a:rPr lang="nl-NL"/>
              <a:pPr>
                <a:defRPr/>
              </a:pPr>
              <a:t>‹nr.›</a:t>
            </a:fld>
            <a:endParaRPr lang="nl-NL"/>
          </a:p>
        </p:txBody>
      </p:sp>
      <p:sp>
        <p:nvSpPr>
          <p:cNvPr id="5" name="Tijdelijke aanduiding voor datum 3">
            <a:extLst>
              <a:ext uri="{FF2B5EF4-FFF2-40B4-BE49-F238E27FC236}">
                <a16:creationId xmlns:a16="http://schemas.microsoft.com/office/drawing/2014/main" id="{3CC8D461-8CBA-EA49-2579-D447555BF84E}"/>
              </a:ext>
            </a:extLst>
          </p:cNvPr>
          <p:cNvSpPr>
            <a:spLocks noGrp="1"/>
          </p:cNvSpPr>
          <p:nvPr>
            <p:ph type="dt" sz="half" idx="17"/>
          </p:nvPr>
        </p:nvSpPr>
        <p:spPr/>
        <p:txBody>
          <a:bodyPr>
            <a:noAutofit/>
          </a:bodyPr>
          <a:lstStyle>
            <a:lvl1pPr>
              <a:defRPr sz="1100">
                <a:solidFill>
                  <a:srgbClr val="000000"/>
                </a:solidFill>
                <a:latin typeface="+mn-lt"/>
              </a:defRPr>
            </a:lvl1pPr>
          </a:lstStyle>
          <a:p>
            <a:pPr>
              <a:defRPr/>
            </a:pPr>
            <a:fld id="{12A2D91B-D786-45BF-9242-C4E67837AB50}" type="datetime4">
              <a:rPr lang="nl-NL"/>
              <a:pPr>
                <a:defRPr/>
              </a:pPr>
              <a:t>10 september 2024</a:t>
            </a:fld>
            <a:endParaRPr lang="nl-NL"/>
          </a:p>
        </p:txBody>
      </p:sp>
      <p:sp>
        <p:nvSpPr>
          <p:cNvPr id="6" name="Tijdelijke aanduiding voor voettekst 4">
            <a:extLst>
              <a:ext uri="{FF2B5EF4-FFF2-40B4-BE49-F238E27FC236}">
                <a16:creationId xmlns:a16="http://schemas.microsoft.com/office/drawing/2014/main" id="{027D1B9F-2D13-45C7-3C04-1C0A1E411D6A}"/>
              </a:ext>
            </a:extLst>
          </p:cNvPr>
          <p:cNvSpPr>
            <a:spLocks noGrp="1"/>
          </p:cNvSpPr>
          <p:nvPr>
            <p:ph type="ftr" sz="quarter" idx="18"/>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1171492173"/>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Zonder subkop zonder logo">
    <p:spTree>
      <p:nvGrpSpPr>
        <p:cNvPr id="1" name=""/>
        <p:cNvGrpSpPr/>
        <p:nvPr/>
      </p:nvGrpSpPr>
      <p:grpSpPr>
        <a:xfrm>
          <a:off x="0" y="0"/>
          <a:ext cx="0" cy="0"/>
          <a:chOff x="0" y="0"/>
          <a:chExt cx="0" cy="0"/>
        </a:xfrm>
      </p:grpSpPr>
      <p:sp>
        <p:nvSpPr>
          <p:cNvPr id="2" name="Titel 1"/>
          <p:cNvSpPr>
            <a:spLocks noGrp="1"/>
          </p:cNvSpPr>
          <p:nvPr>
            <p:ph type="title"/>
          </p:nvPr>
        </p:nvSpPr>
        <p:spPr/>
        <p:txBody>
          <a:bodyPr anchor="t">
            <a:noAutofit/>
          </a:bodyPr>
          <a:lstStyle/>
          <a:p>
            <a:r>
              <a:rPr lang="nl-NL"/>
              <a:t>Klik om stijl te bewerken</a:t>
            </a:r>
          </a:p>
        </p:txBody>
      </p:sp>
      <p:sp>
        <p:nvSpPr>
          <p:cNvPr id="17" name="Tijdelijke aanduiding voor inhoud 16"/>
          <p:cNvSpPr>
            <a:spLocks noGrp="1"/>
          </p:cNvSpPr>
          <p:nvPr>
            <p:ph sz="quarter" idx="15"/>
          </p:nvPr>
        </p:nvSpPr>
        <p:spPr>
          <a:xfrm>
            <a:off x="849313" y="2366963"/>
            <a:ext cx="10732294" cy="3892550"/>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3" name="Tijdelijke aanduiding voor dianummer 2">
            <a:extLst>
              <a:ext uri="{FF2B5EF4-FFF2-40B4-BE49-F238E27FC236}">
                <a16:creationId xmlns:a16="http://schemas.microsoft.com/office/drawing/2014/main" id="{B466F23C-EF1F-B0CC-C73A-583B955FFF43}"/>
              </a:ext>
            </a:extLst>
          </p:cNvPr>
          <p:cNvSpPr>
            <a:spLocks noGrp="1"/>
          </p:cNvSpPr>
          <p:nvPr>
            <p:ph type="sldNum" sz="quarter" idx="16"/>
          </p:nvPr>
        </p:nvSpPr>
        <p:spPr/>
        <p:txBody>
          <a:bodyPr>
            <a:noAutofit/>
          </a:bodyPr>
          <a:lstStyle>
            <a:lvl1pPr>
              <a:defRPr>
                <a:solidFill>
                  <a:srgbClr val="000000"/>
                </a:solidFill>
              </a:defRPr>
            </a:lvl1pPr>
          </a:lstStyle>
          <a:p>
            <a:pPr>
              <a:defRPr/>
            </a:pPr>
            <a:fld id="{581E2327-5A26-4465-9F2A-7A3995C17660}" type="slidenum">
              <a:rPr lang="nl-NL"/>
              <a:pPr>
                <a:defRPr/>
              </a:pPr>
              <a:t>‹nr.›</a:t>
            </a:fld>
            <a:endParaRPr lang="nl-NL"/>
          </a:p>
        </p:txBody>
      </p:sp>
      <p:sp>
        <p:nvSpPr>
          <p:cNvPr id="4" name="Tijdelijke aanduiding voor datum 3">
            <a:extLst>
              <a:ext uri="{FF2B5EF4-FFF2-40B4-BE49-F238E27FC236}">
                <a16:creationId xmlns:a16="http://schemas.microsoft.com/office/drawing/2014/main" id="{559B9758-1B5B-47D4-50A2-AD7BF0D8D484}"/>
              </a:ext>
            </a:extLst>
          </p:cNvPr>
          <p:cNvSpPr>
            <a:spLocks noGrp="1"/>
          </p:cNvSpPr>
          <p:nvPr>
            <p:ph type="dt" sz="half" idx="17"/>
          </p:nvPr>
        </p:nvSpPr>
        <p:spPr/>
        <p:txBody>
          <a:bodyPr>
            <a:noAutofit/>
          </a:bodyPr>
          <a:lstStyle>
            <a:lvl1pPr>
              <a:defRPr sz="1100">
                <a:solidFill>
                  <a:srgbClr val="000000"/>
                </a:solidFill>
                <a:latin typeface="+mn-lt"/>
              </a:defRPr>
            </a:lvl1pPr>
          </a:lstStyle>
          <a:p>
            <a:pPr>
              <a:defRPr/>
            </a:pPr>
            <a:fld id="{61B5840D-9A15-49BF-8D91-B54FAE0EC9D3}" type="datetime4">
              <a:rPr lang="nl-NL"/>
              <a:pPr>
                <a:defRPr/>
              </a:pPr>
              <a:t>10 september 2024</a:t>
            </a:fld>
            <a:endParaRPr lang="nl-NL"/>
          </a:p>
        </p:txBody>
      </p:sp>
      <p:sp>
        <p:nvSpPr>
          <p:cNvPr id="5" name="Tijdelijke aanduiding voor voettekst 4">
            <a:extLst>
              <a:ext uri="{FF2B5EF4-FFF2-40B4-BE49-F238E27FC236}">
                <a16:creationId xmlns:a16="http://schemas.microsoft.com/office/drawing/2014/main" id="{A25CC397-691C-9734-1843-12254C63E999}"/>
              </a:ext>
            </a:extLst>
          </p:cNvPr>
          <p:cNvSpPr>
            <a:spLocks noGrp="1"/>
          </p:cNvSpPr>
          <p:nvPr>
            <p:ph type="ftr" sz="quarter" idx="18"/>
          </p:nvPr>
        </p:nvSpPr>
        <p:spPr>
          <a:xfrm>
            <a:off x="2212975" y="6416675"/>
            <a:ext cx="9248775" cy="220663"/>
          </a:xfrm>
        </p:spPr>
        <p:txBody>
          <a:bodyPr>
            <a:noAutofit/>
          </a:bodyPr>
          <a:lstStyle>
            <a:lvl1pPr>
              <a:defRPr sz="1100">
                <a:solidFill>
                  <a:srgbClr val="000000"/>
                </a:solidFill>
                <a:latin typeface="+mn-lt"/>
              </a:defRPr>
            </a:lvl1pPr>
          </a:lstStyle>
          <a:p>
            <a:pPr>
              <a:defRPr/>
            </a:pPr>
            <a:endParaRPr lang="nl-NL"/>
          </a:p>
        </p:txBody>
      </p:sp>
    </p:spTree>
    <p:extLst>
      <p:ext uri="{BB962C8B-B14F-4D97-AF65-F5344CB8AC3E}">
        <p14:creationId xmlns:p14="http://schemas.microsoft.com/office/powerpoint/2010/main" val="2823039158"/>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el Cyaan met afbeelding met logo">
    <p:bg>
      <p:bgPr>
        <a:solidFill>
          <a:schemeClr val="accent2"/>
        </a:solidFill>
        <a:effectLst/>
      </p:bgPr>
    </p:bg>
    <p:spTree>
      <p:nvGrpSpPr>
        <p:cNvPr id="1" name=""/>
        <p:cNvGrpSpPr/>
        <p:nvPr/>
      </p:nvGrpSpPr>
      <p:grpSpPr>
        <a:xfrm>
          <a:off x="0" y="0"/>
          <a:ext cx="0" cy="0"/>
          <a:chOff x="0" y="0"/>
          <a:chExt cx="0" cy="0"/>
        </a:xfrm>
      </p:grpSpPr>
      <p:pic>
        <p:nvPicPr>
          <p:cNvPr id="2" name="Graphic 6">
            <a:extLst>
              <a:ext uri="{FF2B5EF4-FFF2-40B4-BE49-F238E27FC236}">
                <a16:creationId xmlns:a16="http://schemas.microsoft.com/office/drawing/2014/main" id="{86E31B0F-BDE7-469B-21DA-EA435D0ECEA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150" y="206375"/>
            <a:ext cx="504825" cy="50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Auteur en datum"/>
          <p:cNvSpPr txBox="1">
            <a:spLocks noGrp="1"/>
          </p:cNvSpPr>
          <p:nvPr>
            <p:ph type="body" sz="quarter" idx="21"/>
          </p:nvPr>
        </p:nvSpPr>
        <p:spPr>
          <a:xfrm>
            <a:off x="1229868" y="5316910"/>
            <a:ext cx="5253229" cy="356616"/>
          </a:xfrm>
          <a:prstGeom prst="rect">
            <a:avLst/>
          </a:prstGeom>
        </p:spPr>
        <p:txBody>
          <a:bodyPr lIns="216000" tIns="45719" rIns="45719" bIns="45719" anchor="b">
            <a:noAutofit/>
          </a:bodyPr>
          <a:lstStyle>
            <a:lvl1pPr marL="0" indent="0" defTabSz="412750">
              <a:lnSpc>
                <a:spcPct val="100000"/>
              </a:lnSpc>
              <a:spcBef>
                <a:spcPts val="0"/>
              </a:spcBef>
              <a:buSzTx/>
              <a:buNone/>
              <a:defRPr sz="2000" b="0">
                <a:latin typeface="+mn-lt"/>
              </a:defRPr>
            </a:lvl1pPr>
          </a:lstStyle>
          <a:p>
            <a:pPr lvl="0"/>
            <a:r>
              <a:rPr lang="nl-NL"/>
              <a:t>Klikken om de tekststijl van het model te bewerken</a:t>
            </a:r>
          </a:p>
        </p:txBody>
      </p:sp>
      <p:sp>
        <p:nvSpPr>
          <p:cNvPr id="12" name="Naam presentatie"/>
          <p:cNvSpPr txBox="1">
            <a:spLocks noGrp="1"/>
          </p:cNvSpPr>
          <p:nvPr>
            <p:ph type="title"/>
          </p:nvPr>
        </p:nvSpPr>
        <p:spPr>
          <a:xfrm>
            <a:off x="1252729" y="3314700"/>
            <a:ext cx="5230368" cy="1805575"/>
          </a:xfrm>
          <a:prstGeom prst="rect">
            <a:avLst/>
          </a:prstGeom>
        </p:spPr>
        <p:txBody>
          <a:bodyPr lIns="144000" anchor="t">
            <a:noAutofit/>
          </a:bodyPr>
          <a:lstStyle>
            <a:lvl1pPr>
              <a:defRPr sz="6000" b="0" spc="0" baseline="0">
                <a:latin typeface="+mj-lt"/>
              </a:defRPr>
            </a:lvl1pPr>
          </a:lstStyle>
          <a:p>
            <a:r>
              <a:rPr lang="nl-NL"/>
              <a:t>Klik om stijl te bewerken</a:t>
            </a:r>
            <a:endParaRPr/>
          </a:p>
        </p:txBody>
      </p:sp>
      <p:sp>
        <p:nvSpPr>
          <p:cNvPr id="13" name="Hoofdtekst - niveau één…"/>
          <p:cNvSpPr txBox="1">
            <a:spLocks noGrp="1"/>
          </p:cNvSpPr>
          <p:nvPr>
            <p:ph type="body" sz="quarter" idx="1"/>
          </p:nvPr>
        </p:nvSpPr>
        <p:spPr>
          <a:xfrm>
            <a:off x="1248157" y="1284732"/>
            <a:ext cx="5234940" cy="2029968"/>
          </a:xfrm>
          <a:prstGeom prst="rect">
            <a:avLst/>
          </a:prstGeom>
        </p:spPr>
        <p:txBody>
          <a:bodyPr lIns="108000" bIns="0" anchor="b">
            <a:noAutofit/>
          </a:bodyPr>
          <a:lstStyle>
            <a:lvl1pPr marL="0" indent="0" defTabSz="412750">
              <a:lnSpc>
                <a:spcPct val="100000"/>
              </a:lnSpc>
              <a:spcBef>
                <a:spcPts val="0"/>
              </a:spcBef>
              <a:buSzTx/>
              <a:buNone/>
              <a:defRPr sz="6100" b="0" spc="55" baseline="0"/>
            </a:lvl1pPr>
            <a:lvl2pPr marL="0" indent="0" defTabSz="412750">
              <a:lnSpc>
                <a:spcPct val="100000"/>
              </a:lnSpc>
              <a:spcBef>
                <a:spcPts val="0"/>
              </a:spcBef>
              <a:buSzTx/>
              <a:buNone/>
              <a:defRPr sz="2750" b="1"/>
            </a:lvl2pPr>
            <a:lvl3pPr marL="0" indent="0" defTabSz="412750">
              <a:lnSpc>
                <a:spcPct val="100000"/>
              </a:lnSpc>
              <a:spcBef>
                <a:spcPts val="0"/>
              </a:spcBef>
              <a:buSzTx/>
              <a:buNone/>
              <a:defRPr sz="2750" b="1"/>
            </a:lvl3pPr>
            <a:lvl4pPr marL="0" indent="0" defTabSz="412750">
              <a:lnSpc>
                <a:spcPct val="100000"/>
              </a:lnSpc>
              <a:spcBef>
                <a:spcPts val="0"/>
              </a:spcBef>
              <a:buSzTx/>
              <a:buNone/>
              <a:defRPr sz="2750" b="1"/>
            </a:lvl4pPr>
            <a:lvl5pPr marL="0" indent="0" defTabSz="412750">
              <a:lnSpc>
                <a:spcPct val="100000"/>
              </a:lnSpc>
              <a:spcBef>
                <a:spcPts val="0"/>
              </a:spcBef>
              <a:buSzTx/>
              <a:buNone/>
              <a:defRPr sz="2750" b="1"/>
            </a:lvl5pPr>
          </a:lstStyle>
          <a:p>
            <a:pPr lvl="0"/>
            <a:r>
              <a:rPr lang="nl-NL"/>
              <a:t>Klikken om de tekststijl van het model te bewerken</a:t>
            </a:r>
          </a:p>
        </p:txBody>
      </p:sp>
      <p:sp>
        <p:nvSpPr>
          <p:cNvPr id="5" name="Tijdelijke aanduiding voor afbeelding 4"/>
          <p:cNvSpPr>
            <a:spLocks noGrp="1"/>
          </p:cNvSpPr>
          <p:nvPr>
            <p:ph type="pic" sz="quarter" idx="23"/>
          </p:nvPr>
        </p:nvSpPr>
        <p:spPr>
          <a:xfrm>
            <a:off x="6647688" y="980561"/>
            <a:ext cx="5038344" cy="5031619"/>
          </a:xfrm>
          <a:prstGeom prst="roundRect">
            <a:avLst>
              <a:gd name="adj" fmla="val 2865"/>
            </a:avLst>
          </a:prstGeom>
          <a:solidFill>
            <a:schemeClr val="bg1">
              <a:lumMod val="95000"/>
            </a:schemeClr>
          </a:solidFill>
        </p:spPr>
        <p:txBody>
          <a:bodyPr>
            <a:noAutofit/>
          </a:bodyPr>
          <a:lstStyle>
            <a:lvl1pPr algn="r">
              <a:defRPr sz="1400">
                <a:solidFill>
                  <a:schemeClr val="bg1">
                    <a:lumMod val="75000"/>
                  </a:schemeClr>
                </a:solidFill>
              </a:defRPr>
            </a:lvl1pPr>
          </a:lstStyle>
          <a:p>
            <a:pPr lvl="0"/>
            <a:r>
              <a:rPr lang="nl-NL" noProof="0">
                <a:sym typeface="Helvetica Neue"/>
              </a:rPr>
              <a:t>Klik op het pictogram als u een afbeelding wilt toevoegen</a:t>
            </a:r>
          </a:p>
        </p:txBody>
      </p:sp>
      <p:sp>
        <p:nvSpPr>
          <p:cNvPr id="3" name="Tijdelijke aanduiding voor datum 4">
            <a:extLst>
              <a:ext uri="{FF2B5EF4-FFF2-40B4-BE49-F238E27FC236}">
                <a16:creationId xmlns:a16="http://schemas.microsoft.com/office/drawing/2014/main" id="{4E856A52-5556-3DF4-A95B-A4D68EB28DA9}"/>
              </a:ext>
            </a:extLst>
          </p:cNvPr>
          <p:cNvSpPr>
            <a:spLocks noGrp="1"/>
          </p:cNvSpPr>
          <p:nvPr>
            <p:ph type="dt" sz="half" idx="24"/>
          </p:nvPr>
        </p:nvSpPr>
        <p:spPr>
          <a:xfrm>
            <a:off x="1230313" y="5683250"/>
            <a:ext cx="5253037" cy="365125"/>
          </a:xfrm>
        </p:spPr>
        <p:txBody>
          <a:bodyPr lIns="180000">
            <a:noAutofit/>
          </a:bodyPr>
          <a:lstStyle>
            <a:lvl1pPr algn="l">
              <a:defRPr sz="1600">
                <a:solidFill>
                  <a:srgbClr val="000000"/>
                </a:solidFill>
              </a:defRPr>
            </a:lvl1pPr>
          </a:lstStyle>
          <a:p>
            <a:pPr>
              <a:defRPr/>
            </a:pPr>
            <a:fld id="{3A6D1657-8E53-4FD8-9984-486D937752B4}" type="datetime4">
              <a:rPr lang="nl-NL"/>
              <a:pPr>
                <a:defRPr/>
              </a:pPr>
              <a:t>10 september 2024</a:t>
            </a:fld>
            <a:endParaRPr lang="nl-NL"/>
          </a:p>
        </p:txBody>
      </p:sp>
      <p:sp>
        <p:nvSpPr>
          <p:cNvPr id="4" name="Dianummer">
            <a:extLst>
              <a:ext uri="{FF2B5EF4-FFF2-40B4-BE49-F238E27FC236}">
                <a16:creationId xmlns:a16="http://schemas.microsoft.com/office/drawing/2014/main" id="{0FB2B7E4-D898-0511-EB59-4AD933620DD1}"/>
              </a:ext>
            </a:extLst>
          </p:cNvPr>
          <p:cNvSpPr txBox="1">
            <a:spLocks noGrp="1"/>
          </p:cNvSpPr>
          <p:nvPr>
            <p:ph type="sldNum" sz="quarter" idx="25"/>
          </p:nvPr>
        </p:nvSpPr>
        <p:spPr>
          <a:xfrm>
            <a:off x="11588750" y="6873875"/>
            <a:ext cx="406400" cy="220663"/>
          </a:xfrm>
        </p:spPr>
        <p:txBody>
          <a:bodyPr>
            <a:noAutofit/>
          </a:bodyPr>
          <a:lstStyle>
            <a:lvl1pPr algn="r" defTabSz="292100">
              <a:lnSpc>
                <a:spcPct val="100000"/>
              </a:lnSpc>
              <a:spcBef>
                <a:spcPts val="0"/>
              </a:spcBef>
              <a:defRPr sz="1100">
                <a:solidFill>
                  <a:schemeClr val="tx1"/>
                </a:solidFill>
                <a:latin typeface="+mn-lt"/>
                <a:ea typeface="Source Sans Pro" panose="020B0503030403020204" pitchFamily="34" charset="0"/>
              </a:defRPr>
            </a:lvl1pPr>
          </a:lstStyle>
          <a:p>
            <a:pPr>
              <a:defRPr/>
            </a:pPr>
            <a:fld id="{9670C6FE-B1F4-45E8-9E46-C7043E33A60B}" type="slidenum">
              <a:rPr lang="nl-NL"/>
              <a:pPr>
                <a:defRPr/>
              </a:pPr>
              <a:t>‹nr.›</a:t>
            </a:fld>
            <a:endParaRPr lang="nl-NL"/>
          </a:p>
        </p:txBody>
      </p:sp>
    </p:spTree>
    <p:extLst>
      <p:ext uri="{BB962C8B-B14F-4D97-AF65-F5344CB8AC3E}">
        <p14:creationId xmlns:p14="http://schemas.microsoft.com/office/powerpoint/2010/main" val="699292240"/>
      </p:ext>
    </p:extLst>
  </p:cSld>
  <p:clrMapOvr>
    <a:masterClrMapping/>
  </p:clrMapOvr>
  <p:transition spd="med"/>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oleObject" Target="../embeddings/oleObject1.bin"/><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image" Target="../media/image1.emf"/><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aphicFrame>
        <p:nvGraphicFramePr>
          <p:cNvPr id="1026" name="think-cell data - do not delete" hidden="1">
            <a:extLst>
              <a:ext uri="{FF2B5EF4-FFF2-40B4-BE49-F238E27FC236}">
                <a16:creationId xmlns:a16="http://schemas.microsoft.com/office/drawing/2014/main" id="{438C39B6-A50F-A1CE-1FF4-1C7C2B803CA1}"/>
              </a:ext>
            </a:extLst>
          </p:cNvPr>
          <p:cNvGraphicFramePr>
            <a:graphicFrameLocks noChangeAspect="1"/>
          </p:cNvGraphicFramePr>
          <p:nvPr>
            <p:custDataLst>
              <p:tags r:id="rId44"/>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name="think-cell Slide" r:id="rId45" imgW="425" imgH="424" progId="TCLayout.ActiveDocument.1">
                  <p:embed/>
                </p:oleObj>
              </mc:Choice>
              <mc:Fallback>
                <p:oleObj name="think-cell Slide" r:id="rId45" imgW="425" imgH="424" progId="TCLayout.ActiveDocument.1">
                  <p:embed/>
                  <p:pic>
                    <p:nvPicPr>
                      <p:cNvPr id="1026" name="think-cell data - do not delete" hidden="1">
                        <a:extLst>
                          <a:ext uri="{FF2B5EF4-FFF2-40B4-BE49-F238E27FC236}">
                            <a16:creationId xmlns:a16="http://schemas.microsoft.com/office/drawing/2014/main" id="{438C39B6-A50F-A1CE-1FF4-1C7C2B803CA1}"/>
                          </a:ext>
                        </a:extLst>
                      </p:cNvPr>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Naam dia">
            <a:extLst>
              <a:ext uri="{FF2B5EF4-FFF2-40B4-BE49-F238E27FC236}">
                <a16:creationId xmlns:a16="http://schemas.microsoft.com/office/drawing/2014/main" id="{71B52120-F8C0-40B8-CD91-4B2F1EF36CD1}"/>
              </a:ext>
            </a:extLst>
          </p:cNvPr>
          <p:cNvSpPr txBox="1">
            <a:spLocks noGrp="1"/>
          </p:cNvSpPr>
          <p:nvPr>
            <p:ph type="title" hasCustomPrompt="1"/>
          </p:nvPr>
        </p:nvSpPr>
        <p:spPr>
          <a:xfrm>
            <a:off x="833438" y="1257300"/>
            <a:ext cx="10755312" cy="763588"/>
          </a:xfrm>
          <a:prstGeom prst="rect">
            <a:avLst/>
          </a:prstGeom>
          <a:ln w="12700">
            <a:miter lim="400000"/>
          </a:ln>
        </p:spPr>
        <p:txBody>
          <a:bodyPr lIns="50800" tIns="50800" rIns="50800" bIns="0" anchor="b">
            <a:normAutofit/>
          </a:bodyPr>
          <a:lstStyle/>
          <a:p>
            <a:r>
              <a:rPr lang="nl-NL"/>
              <a:t>Titel: Een leefwereld</a:t>
            </a:r>
            <a:endParaRPr/>
          </a:p>
        </p:txBody>
      </p:sp>
      <p:sp>
        <p:nvSpPr>
          <p:cNvPr id="4" name="Dianummer">
            <a:extLst>
              <a:ext uri="{FF2B5EF4-FFF2-40B4-BE49-F238E27FC236}">
                <a16:creationId xmlns:a16="http://schemas.microsoft.com/office/drawing/2014/main" id="{D37BA544-F3DE-D59B-F740-7531566BC453}"/>
              </a:ext>
            </a:extLst>
          </p:cNvPr>
          <p:cNvSpPr txBox="1">
            <a:spLocks noGrp="1"/>
          </p:cNvSpPr>
          <p:nvPr>
            <p:ph type="sldNum" sz="quarter" idx="2"/>
          </p:nvPr>
        </p:nvSpPr>
        <p:spPr>
          <a:xfrm>
            <a:off x="11588750" y="6364288"/>
            <a:ext cx="406400" cy="273050"/>
          </a:xfrm>
          <a:prstGeom prst="rect">
            <a:avLst/>
          </a:prstGeom>
          <a:ln w="12700">
            <a:miter lim="400000"/>
          </a:ln>
        </p:spPr>
        <p:txBody>
          <a:bodyPr wrap="square" lIns="50800" tIns="50800" rIns="50800" bIns="50800" anchor="b">
            <a:spAutoFit/>
          </a:bodyPr>
          <a:lstStyle>
            <a:lvl1pPr algn="r" defTabSz="292100" eaLnBrk="1" fontAlgn="auto" hangingPunct="1">
              <a:lnSpc>
                <a:spcPct val="100000"/>
              </a:lnSpc>
              <a:spcBef>
                <a:spcPts val="0"/>
              </a:spcBef>
              <a:spcAft>
                <a:spcPts val="0"/>
              </a:spcAft>
              <a:defRPr sz="1100">
                <a:solidFill>
                  <a:schemeClr val="tx1"/>
                </a:solidFill>
                <a:latin typeface="+mn-lt"/>
                <a:ea typeface="Source Sans Pro" panose="020B0503030403020204" pitchFamily="34" charset="0"/>
                <a:cs typeface="+mn-cs"/>
              </a:defRPr>
            </a:lvl1pPr>
          </a:lstStyle>
          <a:p>
            <a:pPr>
              <a:defRPr/>
            </a:pPr>
            <a:fld id="{8A88E213-0E1C-4FAD-8D3E-E984DAA53865}" type="slidenum">
              <a:rPr lang="nl-NL"/>
              <a:pPr>
                <a:defRPr/>
              </a:pPr>
              <a:t>‹nr.›</a:t>
            </a:fld>
            <a:endParaRPr lang="nl-NL"/>
          </a:p>
        </p:txBody>
      </p:sp>
      <p:sp>
        <p:nvSpPr>
          <p:cNvPr id="5" name="Tijdelijke aanduiding voor datum 4">
            <a:extLst>
              <a:ext uri="{FF2B5EF4-FFF2-40B4-BE49-F238E27FC236}">
                <a16:creationId xmlns:a16="http://schemas.microsoft.com/office/drawing/2014/main" id="{56626614-F3AF-054A-9149-469A0B1D292D}"/>
              </a:ext>
            </a:extLst>
          </p:cNvPr>
          <p:cNvSpPr>
            <a:spLocks noGrp="1"/>
          </p:cNvSpPr>
          <p:nvPr>
            <p:ph type="dt" sz="half" idx="2"/>
          </p:nvPr>
        </p:nvSpPr>
        <p:spPr>
          <a:xfrm>
            <a:off x="857250" y="6416675"/>
            <a:ext cx="1228725" cy="220663"/>
          </a:xfrm>
          <a:prstGeom prst="rect">
            <a:avLst/>
          </a:prstGeom>
        </p:spPr>
        <p:txBody>
          <a:bodyPr vert="horz" lIns="91440" tIns="45720" rIns="91440" bIns="45720" rtlCol="0" anchor="ctr"/>
          <a:lstStyle>
            <a:lvl1pPr algn="l" eaLnBrk="1" fontAlgn="auto" hangingPunct="1">
              <a:spcBef>
                <a:spcPts val="0"/>
              </a:spcBef>
              <a:spcAft>
                <a:spcPts val="0"/>
              </a:spcAft>
              <a:defRPr sz="1100">
                <a:solidFill>
                  <a:schemeClr val="tx1"/>
                </a:solidFill>
                <a:latin typeface="+mn-lt"/>
                <a:cs typeface="+mn-cs"/>
              </a:defRPr>
            </a:lvl1pPr>
          </a:lstStyle>
          <a:p>
            <a:pPr>
              <a:defRPr/>
            </a:pPr>
            <a:fld id="{695E4F31-E2B6-4682-A091-FE86DD66E4FC}" type="datetime4">
              <a:rPr lang="nl-NL"/>
              <a:pPr>
                <a:defRPr/>
              </a:pPr>
              <a:t>10 september 2024</a:t>
            </a:fld>
            <a:endParaRPr lang="nl-NL"/>
          </a:p>
        </p:txBody>
      </p:sp>
      <p:sp>
        <p:nvSpPr>
          <p:cNvPr id="12" name="Tijdelijke aanduiding voor voettekst 4">
            <a:extLst>
              <a:ext uri="{FF2B5EF4-FFF2-40B4-BE49-F238E27FC236}">
                <a16:creationId xmlns:a16="http://schemas.microsoft.com/office/drawing/2014/main" id="{07781446-DE3F-4ABD-57DB-97ED6737CEAD}"/>
              </a:ext>
            </a:extLst>
          </p:cNvPr>
          <p:cNvSpPr>
            <a:spLocks noGrp="1"/>
          </p:cNvSpPr>
          <p:nvPr>
            <p:ph type="ftr" sz="quarter" idx="3"/>
          </p:nvPr>
        </p:nvSpPr>
        <p:spPr>
          <a:xfrm>
            <a:off x="2212975" y="6416675"/>
            <a:ext cx="9250363" cy="220663"/>
          </a:xfrm>
          <a:prstGeom prst="rect">
            <a:avLst/>
          </a:prstGeom>
        </p:spPr>
        <p:txBody>
          <a:bodyPr/>
          <a:lstStyle>
            <a:lvl1pPr eaLnBrk="1" fontAlgn="auto" hangingPunct="1">
              <a:spcBef>
                <a:spcPts val="0"/>
              </a:spcBef>
              <a:spcAft>
                <a:spcPts val="0"/>
              </a:spcAft>
              <a:defRPr sz="1100">
                <a:latin typeface="+mn-lt"/>
                <a:cs typeface="+mn-cs"/>
              </a:defRPr>
            </a:lvl1pPr>
          </a:lstStyle>
          <a:p>
            <a:pPr>
              <a:defRPr/>
            </a:pPr>
            <a:endParaRPr lang="nl-NL"/>
          </a:p>
        </p:txBody>
      </p:sp>
      <p:sp>
        <p:nvSpPr>
          <p:cNvPr id="6" name="Tijdelijke aanduiding voor tekst 5">
            <a:extLst>
              <a:ext uri="{FF2B5EF4-FFF2-40B4-BE49-F238E27FC236}">
                <a16:creationId xmlns:a16="http://schemas.microsoft.com/office/drawing/2014/main" id="{18AF2FB2-7B02-1A7B-3E3E-FAC52C4A8423}"/>
              </a:ext>
            </a:extLst>
          </p:cNvPr>
          <p:cNvSpPr>
            <a:spLocks noGrp="1"/>
          </p:cNvSpPr>
          <p:nvPr>
            <p:ph type="body" idx="1"/>
          </p:nvPr>
        </p:nvSpPr>
        <p:spPr>
          <a:xfrm>
            <a:off x="838200" y="2366963"/>
            <a:ext cx="10748963" cy="3892550"/>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a:p>
            <a:pPr lvl="5"/>
            <a:r>
              <a:rPr lang="nl-NL"/>
              <a:t>Zesde niveau</a:t>
            </a:r>
          </a:p>
          <a:p>
            <a:pPr lvl="6"/>
            <a:r>
              <a:rPr lang="nl-NL"/>
              <a:t>Zevende niveau</a:t>
            </a:r>
          </a:p>
          <a:p>
            <a:pPr lvl="7"/>
            <a:r>
              <a:rPr lang="nl-NL"/>
              <a:t>Achtste niveau</a:t>
            </a:r>
          </a:p>
          <a:p>
            <a:pPr lvl="8"/>
            <a:r>
              <a:rPr lang="nl-NL"/>
              <a:t>Negende niveau</a:t>
            </a:r>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 id="2147483852" r:id="rId12"/>
    <p:sldLayoutId id="2147483853" r:id="rId13"/>
    <p:sldLayoutId id="2147483854" r:id="rId14"/>
    <p:sldLayoutId id="2147483855" r:id="rId15"/>
    <p:sldLayoutId id="2147483856" r:id="rId16"/>
    <p:sldLayoutId id="2147483857" r:id="rId17"/>
    <p:sldLayoutId id="2147483858" r:id="rId18"/>
    <p:sldLayoutId id="2147483859" r:id="rId19"/>
    <p:sldLayoutId id="2147483860" r:id="rId20"/>
    <p:sldLayoutId id="2147483861" r:id="rId21"/>
    <p:sldLayoutId id="2147483862" r:id="rId22"/>
    <p:sldLayoutId id="2147483863" r:id="rId23"/>
    <p:sldLayoutId id="2147483864" r:id="rId24"/>
    <p:sldLayoutId id="2147483865" r:id="rId25"/>
    <p:sldLayoutId id="2147483866" r:id="rId26"/>
    <p:sldLayoutId id="2147483867" r:id="rId27"/>
    <p:sldLayoutId id="2147483868" r:id="rId28"/>
    <p:sldLayoutId id="2147483869" r:id="rId29"/>
    <p:sldLayoutId id="2147483870" r:id="rId30"/>
    <p:sldLayoutId id="2147483871" r:id="rId31"/>
    <p:sldLayoutId id="2147483872" r:id="rId32"/>
    <p:sldLayoutId id="2147483873" r:id="rId33"/>
    <p:sldLayoutId id="2147483874" r:id="rId34"/>
    <p:sldLayoutId id="2147483875" r:id="rId35"/>
    <p:sldLayoutId id="2147483876" r:id="rId36"/>
    <p:sldLayoutId id="2147483877" r:id="rId37"/>
    <p:sldLayoutId id="2147483878" r:id="rId38"/>
    <p:sldLayoutId id="2147483879" r:id="rId39"/>
    <p:sldLayoutId id="2147483880" r:id="rId40"/>
    <p:sldLayoutId id="2147483882" r:id="rId41"/>
    <p:sldLayoutId id="2147483886" r:id="rId42"/>
  </p:sldLayoutIdLst>
  <p:transition spd="med"/>
  <p:hf hdr="0" ftr="0"/>
  <p:txStyles>
    <p:title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p:titleStyle>
    <p:bodyStyle>
      <a:lvl1pPr algn="l" defTabSz="1217613" rtl="0" eaLnBrk="1" fontAlgn="base" hangingPunct="1">
        <a:spcBef>
          <a:spcPct val="0"/>
        </a:spcBef>
        <a:spcAft>
          <a:spcPct val="0"/>
        </a:spcAft>
        <a:buSzPct val="100000"/>
        <a:defRPr sz="1200">
          <a:solidFill>
            <a:srgbClr val="000000"/>
          </a:solidFill>
          <a:latin typeface="+mn-lt"/>
          <a:ea typeface="Source Sans Pro" panose="020B0503030403020204" pitchFamily="34" charset="0"/>
          <a:cs typeface="+mn-cs"/>
          <a:sym typeface="Helvetica Neue" charset="0"/>
        </a:defRPr>
      </a:lvl1pPr>
      <a:lvl2pPr marL="268288" algn="l" defTabSz="1217613" rtl="0" eaLnBrk="1" fontAlgn="base" hangingPunct="1">
        <a:spcBef>
          <a:spcPct val="0"/>
        </a:spcBef>
        <a:spcAft>
          <a:spcPct val="0"/>
        </a:spcAft>
        <a:buSzPct val="100000"/>
        <a:defRPr sz="1200">
          <a:solidFill>
            <a:srgbClr val="000000"/>
          </a:solidFill>
          <a:latin typeface="+mn-lt"/>
          <a:ea typeface="Source Sans Pro" panose="020B0503030403020204" pitchFamily="34" charset="0"/>
          <a:cs typeface="+mn-cs"/>
          <a:sym typeface="Helvetica Neue" charset="0"/>
        </a:defRPr>
      </a:lvl2pPr>
      <a:lvl3pPr marL="539750" algn="l" defTabSz="1217613" rtl="0" eaLnBrk="1" fontAlgn="base" hangingPunct="1">
        <a:spcBef>
          <a:spcPct val="0"/>
        </a:spcBef>
        <a:spcAft>
          <a:spcPct val="0"/>
        </a:spcAft>
        <a:buSzPct val="100000"/>
        <a:defRPr sz="1200">
          <a:solidFill>
            <a:srgbClr val="000000"/>
          </a:solidFill>
          <a:latin typeface="+mn-lt"/>
          <a:ea typeface="Source Sans Pro" panose="020B0503030403020204" pitchFamily="34" charset="0"/>
          <a:cs typeface="+mn-cs"/>
          <a:sym typeface="Helvetica Neue" charset="0"/>
        </a:defRPr>
      </a:lvl3pPr>
      <a:lvl4pPr marL="809625" algn="l" defTabSz="1217613" rtl="0" eaLnBrk="1" fontAlgn="base" hangingPunct="1">
        <a:spcBef>
          <a:spcPct val="0"/>
        </a:spcBef>
        <a:spcAft>
          <a:spcPct val="0"/>
        </a:spcAft>
        <a:buSzPct val="100000"/>
        <a:defRPr sz="1200">
          <a:solidFill>
            <a:srgbClr val="000000"/>
          </a:solidFill>
          <a:latin typeface="+mn-lt"/>
          <a:ea typeface="Source Sans Pro" panose="020B0503030403020204" pitchFamily="34" charset="0"/>
          <a:cs typeface="+mn-cs"/>
          <a:sym typeface="Helvetica Neue" charset="0"/>
        </a:defRPr>
      </a:lvl4pPr>
      <a:lvl5pPr marL="1079500" algn="l" defTabSz="1217613" rtl="0" eaLnBrk="1" fontAlgn="base" hangingPunct="1">
        <a:spcBef>
          <a:spcPct val="0"/>
        </a:spcBef>
        <a:spcAft>
          <a:spcPct val="0"/>
        </a:spcAft>
        <a:buSzPct val="100000"/>
        <a:defRPr sz="1200">
          <a:solidFill>
            <a:srgbClr val="000000"/>
          </a:solidFill>
          <a:latin typeface="+mn-lt"/>
          <a:ea typeface="Source Sans Pro" panose="020B0503030403020204" pitchFamily="34" charset="0"/>
          <a:cs typeface="+mn-cs"/>
          <a:sym typeface="Helvetica Neue" charset="0"/>
        </a:defRPr>
      </a:lvl5pPr>
      <a:lvl6pPr marL="1350613" marR="0" indent="0" algn="l" defTabSz="1219169" rtl="0" eaLnBrk="1" latinLnBrk="0" hangingPunct="1">
        <a:lnSpc>
          <a:spcPct val="100000"/>
        </a:lnSpc>
        <a:spcBef>
          <a:spcPts val="0"/>
        </a:spcBef>
        <a:spcAft>
          <a:spcPts val="0"/>
        </a:spcAft>
        <a:buClrTx/>
        <a:buSzPct val="100000"/>
        <a:buFontTx/>
        <a:buNone/>
        <a:tabLst/>
        <a:defRPr sz="1200" b="0" i="0" u="none" strike="noStrike" cap="none" spc="0" baseline="0">
          <a:solidFill>
            <a:srgbClr val="000000"/>
          </a:solidFill>
          <a:uFillTx/>
          <a:latin typeface="+mn-lt"/>
          <a:ea typeface="+mn-ea"/>
          <a:cs typeface="+mn-cs"/>
          <a:sym typeface="Helvetica Neue"/>
        </a:defRPr>
      </a:lvl6pPr>
      <a:lvl7pPr marL="1620613" marR="0" indent="0" algn="l" defTabSz="1219169" rtl="0" eaLnBrk="1" latinLnBrk="0" hangingPunct="1">
        <a:lnSpc>
          <a:spcPct val="100000"/>
        </a:lnSpc>
        <a:spcBef>
          <a:spcPts val="0"/>
        </a:spcBef>
        <a:spcAft>
          <a:spcPts val="0"/>
        </a:spcAft>
        <a:buClrTx/>
        <a:buSzPct val="100000"/>
        <a:buFontTx/>
        <a:buNone/>
        <a:tabLst/>
        <a:defRPr sz="1200" b="0" i="0" u="none" strike="noStrike" cap="none" spc="0" baseline="0">
          <a:solidFill>
            <a:srgbClr val="000000"/>
          </a:solidFill>
          <a:uFillTx/>
          <a:latin typeface="+mn-lt"/>
          <a:ea typeface="+mn-ea"/>
          <a:cs typeface="+mn-cs"/>
          <a:sym typeface="Helvetica Neue"/>
        </a:defRPr>
      </a:lvl7pPr>
      <a:lvl8pPr marL="1890613" marR="0" indent="0" algn="l" defTabSz="1219169" rtl="0" eaLnBrk="1" latinLnBrk="0" hangingPunct="1">
        <a:lnSpc>
          <a:spcPct val="100000"/>
        </a:lnSpc>
        <a:spcBef>
          <a:spcPts val="0"/>
        </a:spcBef>
        <a:spcAft>
          <a:spcPts val="0"/>
        </a:spcAft>
        <a:buClrTx/>
        <a:buSzPct val="100000"/>
        <a:buFontTx/>
        <a:buNone/>
        <a:tabLst/>
        <a:defRPr sz="100" b="0" i="0" u="none" strike="noStrike" cap="none" spc="0" baseline="0">
          <a:solidFill>
            <a:srgbClr val="000000"/>
          </a:solidFill>
          <a:uFillTx/>
          <a:latin typeface="+mn-lt"/>
          <a:ea typeface="+mn-ea"/>
          <a:cs typeface="+mn-cs"/>
          <a:sym typeface="Helvetica Neue"/>
        </a:defRPr>
      </a:lvl8pPr>
      <a:lvl9pPr marL="2160000" marR="0" indent="0" algn="l" defTabSz="1219169" rtl="0" eaLnBrk="1" latinLnBrk="0" hangingPunct="1">
        <a:lnSpc>
          <a:spcPct val="100000"/>
        </a:lnSpc>
        <a:spcBef>
          <a:spcPts val="0"/>
        </a:spcBef>
        <a:spcAft>
          <a:spcPts val="0"/>
        </a:spcAft>
        <a:buClrTx/>
        <a:buSzPct val="100000"/>
        <a:buFontTx/>
        <a:buNone/>
        <a:tabLst/>
        <a:defRPr sz="2400" b="0" i="0" u="none" strike="noStrike" cap="none" spc="0" baseline="0">
          <a:solidFill>
            <a:srgbClr val="000000"/>
          </a:solidFill>
          <a:uFillTx/>
          <a:latin typeface="+mn-lt"/>
          <a:ea typeface="+mn-ea"/>
          <a:cs typeface="+mn-cs"/>
          <a:sym typeface="Helvetica Neue"/>
        </a:defRPr>
      </a:lvl9pPr>
    </p:bodyStyle>
    <p:otherStyle>
      <a:lvl1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1pPr>
      <a:lvl2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2pPr>
      <a:lvl3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3pPr>
      <a:lvl4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4pPr>
      <a:lvl5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5pPr>
      <a:lvl6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6pPr>
      <a:lvl7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7pPr>
      <a:lvl8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8pPr>
      <a:lvl9pPr marL="0" marR="0" indent="0" algn="ctr" defTabSz="292100" rtl="0" eaLnBrk="1" latinLnBrk="0" hangingPunct="1">
        <a:lnSpc>
          <a:spcPct val="100000"/>
        </a:lnSpc>
        <a:spcBef>
          <a:spcPts val="0"/>
        </a:spcBef>
        <a:spcAft>
          <a:spcPts val="0"/>
        </a:spcAft>
        <a:buClrTx/>
        <a:buSzTx/>
        <a:buFontTx/>
        <a:buNone/>
        <a:tabLst/>
        <a:defRPr sz="9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doetankontzorging.nl/"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36.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6.svg"/></Relationships>
</file>

<file path=ppt/slides/_rels/slide11.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36.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6.sv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36.xml"/><Relationship Id="rId5" Type="http://schemas.openxmlformats.org/officeDocument/2006/relationships/image" Target="../media/image29.sv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36.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6.svg"/></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3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hyperlink" Target="https://doetankontzorging.nl/aan-de-slag/vraagspecificatie" TargetMode="External"/><Relationship Id="rId2" Type="http://schemas.openxmlformats.org/officeDocument/2006/relationships/notesSlide" Target="../notesSlides/notesSlide14.xml"/><Relationship Id="rId1" Type="http://schemas.openxmlformats.org/officeDocument/2006/relationships/slideLayout" Target="../slideLayouts/slideLayout36.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 Target="slide3.xml"/><Relationship Id="rId7" Type="http://schemas.openxmlformats.org/officeDocument/2006/relationships/slide" Target="slide32.xml"/><Relationship Id="rId2" Type="http://schemas.openxmlformats.org/officeDocument/2006/relationships/notesSlide" Target="../notesSlides/notesSlide1.xml"/><Relationship Id="rId1" Type="http://schemas.openxmlformats.org/officeDocument/2006/relationships/slideLayout" Target="../slideLayouts/slideLayout22.xml"/><Relationship Id="rId6" Type="http://schemas.openxmlformats.org/officeDocument/2006/relationships/slide" Target="slide26.xml"/><Relationship Id="rId5" Type="http://schemas.openxmlformats.org/officeDocument/2006/relationships/slide" Target="slide12.xml"/><Relationship Id="rId4" Type="http://schemas.openxmlformats.org/officeDocument/2006/relationships/slide" Target="slide7.xml"/></Relationships>
</file>

<file path=ppt/slides/_rels/slide20.xml.rels><?xml version="1.0" encoding="UTF-8" standalone="yes"?>
<Relationships xmlns="http://schemas.openxmlformats.org/package/2006/relationships"><Relationship Id="rId3" Type="http://schemas.openxmlformats.org/officeDocument/2006/relationships/hyperlink" Target="https://doetankontzorging.nl/aan-de-slag/schetsontwerp" TargetMode="External"/><Relationship Id="rId2" Type="http://schemas.openxmlformats.org/officeDocument/2006/relationships/notesSlide" Target="../notesSlides/notesSlide15.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36.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3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36.xml"/><Relationship Id="rId6" Type="http://schemas.openxmlformats.org/officeDocument/2006/relationships/image" Target="../media/image11.png"/><Relationship Id="rId5" Type="http://schemas.openxmlformats.org/officeDocument/2006/relationships/image" Target="../media/image15.jpg"/><Relationship Id="rId4" Type="http://schemas.openxmlformats.org/officeDocument/2006/relationships/image" Target="../media/image14.jp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6.xml"/><Relationship Id="rId5" Type="http://schemas.openxmlformats.org/officeDocument/2006/relationships/image" Target="../media/image17.png"/><Relationship Id="rId4" Type="http://schemas.openxmlformats.org/officeDocument/2006/relationships/hyperlink" Target="http://www.doetankontzorging.nl/aan-de-slag"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36.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6.svg"/><Relationship Id="rId9" Type="http://schemas.openxmlformats.org/officeDocument/2006/relationships/image" Target="../media/image22.png"/></Relationships>
</file>

<file path=ppt/slides/_rels/slide9.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36.xml"/><Relationship Id="rId6" Type="http://schemas.openxmlformats.org/officeDocument/2006/relationships/image" Target="../media/image19.svg"/><Relationship Id="rId11" Type="http://schemas.openxmlformats.org/officeDocument/2006/relationships/image" Target="../media/image25.png"/><Relationship Id="rId5" Type="http://schemas.openxmlformats.org/officeDocument/2006/relationships/image" Target="../media/image18.png"/><Relationship Id="rId10" Type="http://schemas.openxmlformats.org/officeDocument/2006/relationships/image" Target="../media/image24.png"/><Relationship Id="rId4" Type="http://schemas.openxmlformats.org/officeDocument/2006/relationships/image" Target="../media/image6.sv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4A8156"/>
        </a:solidFill>
        <a:effectLst/>
      </p:bgPr>
    </p:bg>
    <p:spTree>
      <p:nvGrpSpPr>
        <p:cNvPr id="1" name=""/>
        <p:cNvGrpSpPr/>
        <p:nvPr/>
      </p:nvGrpSpPr>
      <p:grpSpPr>
        <a:xfrm>
          <a:off x="0" y="0"/>
          <a:ext cx="0" cy="0"/>
          <a:chOff x="0" y="0"/>
          <a:chExt cx="0" cy="0"/>
        </a:xfrm>
      </p:grpSpPr>
      <p:sp>
        <p:nvSpPr>
          <p:cNvPr id="4" name="Tijdelijke aanduiding voor tekst 3">
            <a:extLst>
              <a:ext uri="{FF2B5EF4-FFF2-40B4-BE49-F238E27FC236}">
                <a16:creationId xmlns:a16="http://schemas.microsoft.com/office/drawing/2014/main" id="{20D3B947-41B3-5B58-E9B1-100043E98922}"/>
              </a:ext>
            </a:extLst>
          </p:cNvPr>
          <p:cNvSpPr>
            <a:spLocks noGrp="1"/>
          </p:cNvSpPr>
          <p:nvPr>
            <p:ph type="body" sz="quarter" idx="1"/>
          </p:nvPr>
        </p:nvSpPr>
        <p:spPr/>
        <p:txBody>
          <a:bodyPr/>
          <a:lstStyle/>
          <a:p>
            <a:pPr fontAlgn="auto">
              <a:spcAft>
                <a:spcPts val="0"/>
              </a:spcAft>
              <a:defRPr/>
            </a:pPr>
            <a:r>
              <a:rPr lang="nl-NL" sz="4400" b="1" dirty="0">
                <a:solidFill>
                  <a:schemeClr val="bg1"/>
                </a:solidFill>
                <a:latin typeface="Arial" panose="020B0604020202020204" pitchFamily="34" charset="0"/>
                <a:cs typeface="Arial" panose="020B0604020202020204" pitchFamily="34" charset="0"/>
                <a:sym typeface="Helvetica Neue"/>
              </a:rPr>
              <a:t>Slides werksessie: </a:t>
            </a:r>
          </a:p>
          <a:p>
            <a:pPr fontAlgn="auto">
              <a:spcAft>
                <a:spcPts val="0"/>
              </a:spcAft>
              <a:defRPr/>
            </a:pPr>
            <a:r>
              <a:rPr lang="nl-NL" sz="4400" b="1" dirty="0">
                <a:solidFill>
                  <a:schemeClr val="bg1"/>
                </a:solidFill>
                <a:latin typeface="Arial" panose="020B0604020202020204" pitchFamily="34" charset="0"/>
                <a:cs typeface="Arial" panose="020B0604020202020204" pitchFamily="34" charset="0"/>
                <a:sym typeface="Helvetica Neue"/>
              </a:rPr>
              <a:t>Inventariseren en evalueren</a:t>
            </a:r>
          </a:p>
        </p:txBody>
      </p:sp>
      <p:pic>
        <p:nvPicPr>
          <p:cNvPr id="6" name="Afbeelding 5" descr="Afbeelding met kegel&#10;&#10;Automatisch gegenereerde beschrijving">
            <a:extLst>
              <a:ext uri="{FF2B5EF4-FFF2-40B4-BE49-F238E27FC236}">
                <a16:creationId xmlns:a16="http://schemas.microsoft.com/office/drawing/2014/main" id="{DE773DFE-0125-D743-40F9-CE0CBB238A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4801" y="6484618"/>
            <a:ext cx="1357745" cy="217239"/>
          </a:xfrm>
          <a:prstGeom prst="rect">
            <a:avLst/>
          </a:prstGeom>
        </p:spPr>
      </p:pic>
      <p:sp>
        <p:nvSpPr>
          <p:cNvPr id="3" name="Tijdelijke aanduiding voor tekst 3">
            <a:extLst>
              <a:ext uri="{FF2B5EF4-FFF2-40B4-BE49-F238E27FC236}">
                <a16:creationId xmlns:a16="http://schemas.microsoft.com/office/drawing/2014/main" id="{A5435DE6-65F2-BF40-A0D8-AF2084FB5F9A}"/>
              </a:ext>
            </a:extLst>
          </p:cNvPr>
          <p:cNvSpPr txBox="1">
            <a:spLocks/>
          </p:cNvSpPr>
          <p:nvPr/>
        </p:nvSpPr>
        <p:spPr>
          <a:xfrm>
            <a:off x="1248155" y="3429000"/>
            <a:ext cx="9870949" cy="1115568"/>
          </a:xfrm>
          <a:prstGeom prst="rect">
            <a:avLst/>
          </a:prstGeom>
        </p:spPr>
        <p:txBody>
          <a:bodyPr vert="horz" lIns="108000" tIns="45720" rIns="91440" bIns="0" rtlCol="0" anchor="t">
            <a:noAutofit/>
          </a:bodyPr>
          <a:lstStyle>
            <a:lvl1pPr marL="0" indent="0" algn="l" defTabSz="412750" rtl="0" eaLnBrk="1" fontAlgn="base" hangingPunct="1">
              <a:lnSpc>
                <a:spcPct val="100000"/>
              </a:lnSpc>
              <a:spcBef>
                <a:spcPts val="0"/>
              </a:spcBef>
              <a:spcAft>
                <a:spcPct val="0"/>
              </a:spcAft>
              <a:buSzTx/>
              <a:buNone/>
              <a:defRPr sz="6100" b="0" spc="55" baseline="0">
                <a:solidFill>
                  <a:srgbClr val="000000"/>
                </a:solidFill>
                <a:latin typeface="+mn-lt"/>
                <a:ea typeface="Source Sans Pro" panose="020B0503030403020204" pitchFamily="34" charset="0"/>
                <a:cs typeface="+mn-cs"/>
                <a:sym typeface="Helvetica Neue" charset="0"/>
              </a:defRPr>
            </a:lvl1pPr>
            <a:lvl2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2pPr>
            <a:lvl3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3pPr>
            <a:lvl4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4pPr>
            <a:lvl5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5pPr>
            <a:lvl6pPr marL="1350613" marR="0" indent="0" algn="l" defTabSz="1219169" rtl="0" eaLnBrk="1" latinLnBrk="0" hangingPunct="1">
              <a:lnSpc>
                <a:spcPct val="100000"/>
              </a:lnSpc>
              <a:spcBef>
                <a:spcPts val="0"/>
              </a:spcBef>
              <a:spcAft>
                <a:spcPts val="0"/>
              </a:spcAft>
              <a:buClrTx/>
              <a:buSzPct val="100000"/>
              <a:buFontTx/>
              <a:buNone/>
              <a:tabLst/>
              <a:defRPr sz="1200" b="0" i="0" u="none" strike="noStrike" cap="none" spc="0" baseline="0">
                <a:solidFill>
                  <a:srgbClr val="000000"/>
                </a:solidFill>
                <a:uFillTx/>
                <a:latin typeface="+mn-lt"/>
                <a:ea typeface="+mn-ea"/>
                <a:cs typeface="+mn-cs"/>
                <a:sym typeface="Helvetica Neue"/>
              </a:defRPr>
            </a:lvl6pPr>
            <a:lvl7pPr marL="1620613" marR="0" indent="0" algn="l" defTabSz="1219169" rtl="0" eaLnBrk="1" latinLnBrk="0" hangingPunct="1">
              <a:lnSpc>
                <a:spcPct val="100000"/>
              </a:lnSpc>
              <a:spcBef>
                <a:spcPts val="0"/>
              </a:spcBef>
              <a:spcAft>
                <a:spcPts val="0"/>
              </a:spcAft>
              <a:buClrTx/>
              <a:buSzPct val="100000"/>
              <a:buFontTx/>
              <a:buNone/>
              <a:tabLst/>
              <a:defRPr sz="1200" b="0" i="0" u="none" strike="noStrike" cap="none" spc="0" baseline="0">
                <a:solidFill>
                  <a:srgbClr val="000000"/>
                </a:solidFill>
                <a:uFillTx/>
                <a:latin typeface="+mn-lt"/>
                <a:ea typeface="+mn-ea"/>
                <a:cs typeface="+mn-cs"/>
                <a:sym typeface="Helvetica Neue"/>
              </a:defRPr>
            </a:lvl7pPr>
            <a:lvl8pPr marL="1890613" marR="0" indent="0" algn="l" defTabSz="1219169" rtl="0" eaLnBrk="1" latinLnBrk="0" hangingPunct="1">
              <a:lnSpc>
                <a:spcPct val="100000"/>
              </a:lnSpc>
              <a:spcBef>
                <a:spcPts val="0"/>
              </a:spcBef>
              <a:spcAft>
                <a:spcPts val="0"/>
              </a:spcAft>
              <a:buClrTx/>
              <a:buSzPct val="100000"/>
              <a:buFontTx/>
              <a:buNone/>
              <a:tabLst/>
              <a:defRPr sz="100" b="0" i="0" u="none" strike="noStrike" cap="none" spc="0" baseline="0">
                <a:solidFill>
                  <a:srgbClr val="000000"/>
                </a:solidFill>
                <a:uFillTx/>
                <a:latin typeface="+mn-lt"/>
                <a:ea typeface="+mn-ea"/>
                <a:cs typeface="+mn-cs"/>
                <a:sym typeface="Helvetica Neue"/>
              </a:defRPr>
            </a:lvl8pPr>
            <a:lvl9pPr marL="2160000" marR="0" indent="0" algn="l" defTabSz="1219169" rtl="0" eaLnBrk="1" latinLnBrk="0" hangingPunct="1">
              <a:lnSpc>
                <a:spcPct val="100000"/>
              </a:lnSpc>
              <a:spcBef>
                <a:spcPts val="0"/>
              </a:spcBef>
              <a:spcAft>
                <a:spcPts val="0"/>
              </a:spcAft>
              <a:buClrTx/>
              <a:buSzPct val="100000"/>
              <a:buFontTx/>
              <a:buNone/>
              <a:tabLst/>
              <a:defRPr sz="2400" b="0" i="0" u="none" strike="noStrike" cap="none" spc="0" baseline="0">
                <a:solidFill>
                  <a:srgbClr val="000000"/>
                </a:solidFill>
                <a:uFillTx/>
                <a:latin typeface="+mn-lt"/>
                <a:ea typeface="+mn-ea"/>
                <a:cs typeface="+mn-cs"/>
                <a:sym typeface="Helvetica Neue"/>
              </a:defRPr>
            </a:lvl9pPr>
          </a:lstStyle>
          <a:p>
            <a:pPr fontAlgn="auto">
              <a:spcAft>
                <a:spcPts val="0"/>
              </a:spcAft>
              <a:defRPr/>
            </a:pPr>
            <a:r>
              <a:rPr lang="nl-NL" sz="1600" kern="0" dirty="0">
                <a:solidFill>
                  <a:schemeClr val="bg1"/>
                </a:solidFill>
                <a:latin typeface="Arial" panose="020B0604020202020204" pitchFamily="34" charset="0"/>
                <a:cs typeface="Arial" panose="020B0604020202020204" pitchFamily="34" charset="0"/>
                <a:sym typeface="Helvetica Neue"/>
              </a:rPr>
              <a:t>Slides om tijdens de werksessie ‘inventariseren en evalueren’ te gebruiken.</a:t>
            </a:r>
          </a:p>
          <a:p>
            <a:pPr fontAlgn="auto">
              <a:spcAft>
                <a:spcPts val="0"/>
              </a:spcAft>
              <a:defRPr/>
            </a:pPr>
            <a:r>
              <a:rPr lang="nl-NL" sz="1600" kern="0" dirty="0">
                <a:solidFill>
                  <a:schemeClr val="bg1"/>
                </a:solidFill>
                <a:latin typeface="Arial" panose="020B0604020202020204" pitchFamily="34" charset="0"/>
                <a:cs typeface="Arial" panose="020B0604020202020204" pitchFamily="34" charset="0"/>
                <a:sym typeface="Helvetica Neue"/>
              </a:rPr>
              <a:t>Deze slides zijn een bijlage van de tool ‘werksessie inventariseren en evalueren’.  </a:t>
            </a:r>
          </a:p>
          <a:p>
            <a:pPr fontAlgn="auto">
              <a:spcAft>
                <a:spcPts val="0"/>
              </a:spcAft>
              <a:defRPr/>
            </a:pPr>
            <a:endParaRPr lang="nl-NL" sz="1600" kern="0" dirty="0">
              <a:solidFill>
                <a:schemeClr val="bg1"/>
              </a:solidFill>
              <a:latin typeface="Arial" panose="020B0604020202020204" pitchFamily="34" charset="0"/>
              <a:cs typeface="Arial" panose="020B0604020202020204" pitchFamily="34" charset="0"/>
              <a:sym typeface="Helvetica Neue"/>
            </a:endParaRPr>
          </a:p>
        </p:txBody>
      </p:sp>
      <p:sp>
        <p:nvSpPr>
          <p:cNvPr id="2" name="Tijdelijke aanduiding voor tekst 3">
            <a:extLst>
              <a:ext uri="{FF2B5EF4-FFF2-40B4-BE49-F238E27FC236}">
                <a16:creationId xmlns:a16="http://schemas.microsoft.com/office/drawing/2014/main" id="{97ACEAB8-2871-E1B4-807C-5CD8A56F5755}"/>
              </a:ext>
            </a:extLst>
          </p:cNvPr>
          <p:cNvSpPr txBox="1">
            <a:spLocks/>
          </p:cNvSpPr>
          <p:nvPr/>
        </p:nvSpPr>
        <p:spPr>
          <a:xfrm>
            <a:off x="9282683" y="6273544"/>
            <a:ext cx="2796541" cy="422148"/>
          </a:xfrm>
          <a:prstGeom prst="rect">
            <a:avLst/>
          </a:prstGeom>
        </p:spPr>
        <p:txBody>
          <a:bodyPr vert="horz" lIns="108000" tIns="45720" rIns="91440" bIns="0" rtlCol="0" anchor="b">
            <a:noAutofit/>
          </a:bodyPr>
          <a:lstStyle>
            <a:lvl1pPr marL="0" indent="0" algn="l" defTabSz="412750" rtl="0" eaLnBrk="1" fontAlgn="base" hangingPunct="1">
              <a:lnSpc>
                <a:spcPct val="100000"/>
              </a:lnSpc>
              <a:spcBef>
                <a:spcPts val="0"/>
              </a:spcBef>
              <a:spcAft>
                <a:spcPct val="0"/>
              </a:spcAft>
              <a:buSzTx/>
              <a:buNone/>
              <a:defRPr sz="6100" b="0" spc="55" baseline="0">
                <a:solidFill>
                  <a:srgbClr val="000000"/>
                </a:solidFill>
                <a:latin typeface="+mn-lt"/>
                <a:ea typeface="Source Sans Pro" panose="020B0503030403020204" pitchFamily="34" charset="0"/>
                <a:cs typeface="+mn-cs"/>
                <a:sym typeface="Helvetica Neue" charset="0"/>
              </a:defRPr>
            </a:lvl1pPr>
            <a:lvl2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2pPr>
            <a:lvl3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3pPr>
            <a:lvl4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4pPr>
            <a:lvl5pPr marL="0" indent="0" algn="l" defTabSz="412750" rtl="0" eaLnBrk="1" fontAlgn="base" hangingPunct="1">
              <a:lnSpc>
                <a:spcPct val="100000"/>
              </a:lnSpc>
              <a:spcBef>
                <a:spcPts val="0"/>
              </a:spcBef>
              <a:spcAft>
                <a:spcPct val="0"/>
              </a:spcAft>
              <a:buSzTx/>
              <a:buNone/>
              <a:defRPr sz="2750" b="1">
                <a:solidFill>
                  <a:srgbClr val="000000"/>
                </a:solidFill>
                <a:latin typeface="+mn-lt"/>
                <a:ea typeface="Source Sans Pro" panose="020B0503030403020204" pitchFamily="34" charset="0"/>
                <a:cs typeface="+mn-cs"/>
                <a:sym typeface="Helvetica Neue" charset="0"/>
              </a:defRPr>
            </a:lvl5pPr>
            <a:lvl6pPr marL="1350613" marR="0" indent="0" algn="l" defTabSz="1219169" rtl="0" eaLnBrk="1" latinLnBrk="0" hangingPunct="1">
              <a:lnSpc>
                <a:spcPct val="100000"/>
              </a:lnSpc>
              <a:spcBef>
                <a:spcPts val="0"/>
              </a:spcBef>
              <a:spcAft>
                <a:spcPts val="0"/>
              </a:spcAft>
              <a:buClrTx/>
              <a:buSzPct val="100000"/>
              <a:buFontTx/>
              <a:buNone/>
              <a:tabLst/>
              <a:defRPr sz="1200" b="0" i="0" u="none" strike="noStrike" cap="none" spc="0" baseline="0">
                <a:solidFill>
                  <a:srgbClr val="000000"/>
                </a:solidFill>
                <a:uFillTx/>
                <a:latin typeface="+mn-lt"/>
                <a:ea typeface="+mn-ea"/>
                <a:cs typeface="+mn-cs"/>
                <a:sym typeface="Helvetica Neue"/>
              </a:defRPr>
            </a:lvl6pPr>
            <a:lvl7pPr marL="1620613" marR="0" indent="0" algn="l" defTabSz="1219169" rtl="0" eaLnBrk="1" latinLnBrk="0" hangingPunct="1">
              <a:lnSpc>
                <a:spcPct val="100000"/>
              </a:lnSpc>
              <a:spcBef>
                <a:spcPts val="0"/>
              </a:spcBef>
              <a:spcAft>
                <a:spcPts val="0"/>
              </a:spcAft>
              <a:buClrTx/>
              <a:buSzPct val="100000"/>
              <a:buFontTx/>
              <a:buNone/>
              <a:tabLst/>
              <a:defRPr sz="1200" b="0" i="0" u="none" strike="noStrike" cap="none" spc="0" baseline="0">
                <a:solidFill>
                  <a:srgbClr val="000000"/>
                </a:solidFill>
                <a:uFillTx/>
                <a:latin typeface="+mn-lt"/>
                <a:ea typeface="+mn-ea"/>
                <a:cs typeface="+mn-cs"/>
                <a:sym typeface="Helvetica Neue"/>
              </a:defRPr>
            </a:lvl7pPr>
            <a:lvl8pPr marL="1890613" marR="0" indent="0" algn="l" defTabSz="1219169" rtl="0" eaLnBrk="1" latinLnBrk="0" hangingPunct="1">
              <a:lnSpc>
                <a:spcPct val="100000"/>
              </a:lnSpc>
              <a:spcBef>
                <a:spcPts val="0"/>
              </a:spcBef>
              <a:spcAft>
                <a:spcPts val="0"/>
              </a:spcAft>
              <a:buClrTx/>
              <a:buSzPct val="100000"/>
              <a:buFontTx/>
              <a:buNone/>
              <a:tabLst/>
              <a:defRPr sz="100" b="0" i="0" u="none" strike="noStrike" cap="none" spc="0" baseline="0">
                <a:solidFill>
                  <a:srgbClr val="000000"/>
                </a:solidFill>
                <a:uFillTx/>
                <a:latin typeface="+mn-lt"/>
                <a:ea typeface="+mn-ea"/>
                <a:cs typeface="+mn-cs"/>
                <a:sym typeface="Helvetica Neue"/>
              </a:defRPr>
            </a:lvl8pPr>
            <a:lvl9pPr marL="2160000" marR="0" indent="0" algn="l" defTabSz="1219169" rtl="0" eaLnBrk="1" latinLnBrk="0" hangingPunct="1">
              <a:lnSpc>
                <a:spcPct val="100000"/>
              </a:lnSpc>
              <a:spcBef>
                <a:spcPts val="0"/>
              </a:spcBef>
              <a:spcAft>
                <a:spcPts val="0"/>
              </a:spcAft>
              <a:buClrTx/>
              <a:buSzPct val="100000"/>
              <a:buFontTx/>
              <a:buNone/>
              <a:tabLst/>
              <a:defRPr sz="2400" b="0" i="0" u="none" strike="noStrike" cap="none" spc="0" baseline="0">
                <a:solidFill>
                  <a:srgbClr val="000000"/>
                </a:solidFill>
                <a:uFillTx/>
                <a:latin typeface="+mn-lt"/>
                <a:ea typeface="+mn-ea"/>
                <a:cs typeface="+mn-cs"/>
                <a:sym typeface="Helvetica Neue"/>
              </a:defRPr>
            </a:lvl9pPr>
          </a:lstStyle>
          <a:p>
            <a:pPr fontAlgn="auto">
              <a:spcAft>
                <a:spcPts val="0"/>
              </a:spcAft>
              <a:defRPr/>
            </a:pPr>
            <a:r>
              <a:rPr lang="nl-NL" sz="1600" kern="0" dirty="0">
                <a:latin typeface="Arial" panose="020B0604020202020204" pitchFamily="34" charset="0"/>
                <a:cs typeface="Arial" panose="020B0604020202020204" pitchFamily="34" charset="0"/>
                <a:sym typeface="Helvetica Neue"/>
                <a:hlinkClick r:id="rId3"/>
              </a:rPr>
              <a:t>www.doetankontzorging.nl</a:t>
            </a:r>
            <a:r>
              <a:rPr lang="nl-NL" sz="1600" kern="0" dirty="0">
                <a:latin typeface="Arial" panose="020B0604020202020204" pitchFamily="34" charset="0"/>
                <a:cs typeface="Arial" panose="020B0604020202020204" pitchFamily="34" charset="0"/>
                <a:sym typeface="Helvetica Neue"/>
              </a:rPr>
              <a:t> </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5EDC8-E2BB-3A90-2D74-602362B1CE47}"/>
            </a:ext>
          </a:extLst>
        </p:cNvPr>
        <p:cNvGrpSpPr/>
        <p:nvPr/>
      </p:nvGrpSpPr>
      <p:grpSpPr>
        <a:xfrm>
          <a:off x="0" y="0"/>
          <a:ext cx="0" cy="0"/>
          <a:chOff x="0" y="0"/>
          <a:chExt cx="0" cy="0"/>
        </a:xfrm>
      </p:grpSpPr>
      <p:sp>
        <p:nvSpPr>
          <p:cNvPr id="49154" name="Tijdelijke aanduiding voor dianummer 2">
            <a:extLst>
              <a:ext uri="{FF2B5EF4-FFF2-40B4-BE49-F238E27FC236}">
                <a16:creationId xmlns:a16="http://schemas.microsoft.com/office/drawing/2014/main" id="{9E40DD50-7B8C-75CE-D596-2556D2007644}"/>
              </a:ext>
            </a:extLst>
          </p:cNvPr>
          <p:cNvSpPr>
            <a:spLocks noGrp="1" noChangeArrowheads="1"/>
          </p:cNvSpPr>
          <p:nvPr>
            <p:ph type="sldNum" sz="quarter" idx="4294967295"/>
          </p:nvPr>
        </p:nvSpPr>
        <p:spPr bwMode="auto">
          <a:xfrm>
            <a:off x="11785600" y="6365469"/>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fontAlgn="base">
              <a:spcBef>
                <a:spcPct val="0"/>
              </a:spcBef>
              <a:spcAft>
                <a:spcPct val="0"/>
              </a:spcAft>
            </a:pPr>
            <a:fld id="{804FA2F2-B07B-4061-94AA-B17BD2A4A64A}" type="slidenum">
              <a:rPr lang="nl-NL" altLang="nl-NL" smtClean="0">
                <a:solidFill>
                  <a:srgbClr val="000000"/>
                </a:solidFill>
              </a:rPr>
              <a:pPr algn="l" fontAlgn="base">
                <a:spcBef>
                  <a:spcPct val="0"/>
                </a:spcBef>
                <a:spcAft>
                  <a:spcPct val="0"/>
                </a:spcAft>
              </a:pPr>
              <a:t>10</a:t>
            </a:fld>
            <a:endParaRPr lang="nl-NL" altLang="nl-NL">
              <a:solidFill>
                <a:srgbClr val="000000"/>
              </a:solidFill>
            </a:endParaRPr>
          </a:p>
        </p:txBody>
      </p:sp>
      <p:cxnSp>
        <p:nvCxnSpPr>
          <p:cNvPr id="21" name="Rechte verbindingslijn met pijl 20">
            <a:extLst>
              <a:ext uri="{FF2B5EF4-FFF2-40B4-BE49-F238E27FC236}">
                <a16:creationId xmlns:a16="http://schemas.microsoft.com/office/drawing/2014/main" id="{50CA05C2-201F-454C-8B87-89B1C9DB4659}"/>
              </a:ext>
            </a:extLst>
          </p:cNvPr>
          <p:cNvCxnSpPr>
            <a:cxnSpLocks/>
          </p:cNvCxnSpPr>
          <p:nvPr/>
        </p:nvCxnSpPr>
        <p:spPr>
          <a:xfrm flipV="1">
            <a:off x="885825" y="1124909"/>
            <a:ext cx="0" cy="4513891"/>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22" name="Rectangle 2">
            <a:extLst>
              <a:ext uri="{FF2B5EF4-FFF2-40B4-BE49-F238E27FC236}">
                <a16:creationId xmlns:a16="http://schemas.microsoft.com/office/drawing/2014/main" id="{D5735FBB-4DB5-F48A-D63C-BE51877CF061}"/>
              </a:ext>
            </a:extLst>
          </p:cNvPr>
          <p:cNvSpPr/>
          <p:nvPr/>
        </p:nvSpPr>
        <p:spPr>
          <a:xfrm>
            <a:off x="49506" y="1682887"/>
            <a:ext cx="836319" cy="542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dirty="0">
                <a:solidFill>
                  <a:sysClr val="windowText" lastClr="000000"/>
                </a:solidFill>
                <a:latin typeface="Arial" panose="020B0604020202020204" pitchFamily="34" charset="0"/>
                <a:cs typeface="Arial" panose="020B0604020202020204" pitchFamily="34" charset="0"/>
                <a:sym typeface="Arial"/>
              </a:rPr>
              <a:t>Grote</a:t>
            </a:r>
          </a:p>
          <a:p>
            <a:pPr algn="ctr" defTabSz="1219170">
              <a:buClr>
                <a:srgbClr val="000000"/>
              </a:buClr>
            </a:pPr>
            <a:r>
              <a:rPr lang="nl-NL" sz="1200" kern="0" dirty="0">
                <a:solidFill>
                  <a:sysClr val="windowText" lastClr="000000"/>
                </a:solidFill>
                <a:latin typeface="Arial" panose="020B0604020202020204" pitchFamily="34" charset="0"/>
                <a:cs typeface="Arial" panose="020B0604020202020204" pitchFamily="34" charset="0"/>
                <a:sym typeface="Arial"/>
              </a:rPr>
              <a:t>groep</a:t>
            </a:r>
          </a:p>
        </p:txBody>
      </p:sp>
      <p:sp>
        <p:nvSpPr>
          <p:cNvPr id="23" name="Rectangle 2">
            <a:extLst>
              <a:ext uri="{FF2B5EF4-FFF2-40B4-BE49-F238E27FC236}">
                <a16:creationId xmlns:a16="http://schemas.microsoft.com/office/drawing/2014/main" id="{401E6E45-47AB-C7F4-34F2-90F778511C21}"/>
              </a:ext>
            </a:extLst>
          </p:cNvPr>
          <p:cNvSpPr/>
          <p:nvPr/>
        </p:nvSpPr>
        <p:spPr>
          <a:xfrm>
            <a:off x="50869" y="3438784"/>
            <a:ext cx="760731" cy="5092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Kleine</a:t>
            </a:r>
          </a:p>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groep</a:t>
            </a:r>
          </a:p>
        </p:txBody>
      </p:sp>
      <p:sp>
        <p:nvSpPr>
          <p:cNvPr id="24" name="Rectangle 2">
            <a:extLst>
              <a:ext uri="{FF2B5EF4-FFF2-40B4-BE49-F238E27FC236}">
                <a16:creationId xmlns:a16="http://schemas.microsoft.com/office/drawing/2014/main" id="{5F338E04-6128-59D7-71E5-50A921545DC2}"/>
              </a:ext>
            </a:extLst>
          </p:cNvPr>
          <p:cNvSpPr/>
          <p:nvPr/>
        </p:nvSpPr>
        <p:spPr>
          <a:xfrm>
            <a:off x="-22471" y="5431414"/>
            <a:ext cx="946339" cy="398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Individu</a:t>
            </a:r>
          </a:p>
        </p:txBody>
      </p:sp>
      <p:pic>
        <p:nvPicPr>
          <p:cNvPr id="25" name="Graphic 24" descr="Groep mensen met effen opvulling">
            <a:extLst>
              <a:ext uri="{FF2B5EF4-FFF2-40B4-BE49-F238E27FC236}">
                <a16:creationId xmlns:a16="http://schemas.microsoft.com/office/drawing/2014/main" id="{D066A439-0AB5-F47B-4360-5587ABB146B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4699" y="1242693"/>
            <a:ext cx="432000" cy="432000"/>
          </a:xfrm>
          <a:prstGeom prst="rect">
            <a:avLst/>
          </a:prstGeom>
        </p:spPr>
      </p:pic>
      <p:pic>
        <p:nvPicPr>
          <p:cNvPr id="26" name="Graphic 25" descr="Gebruiker met effen opvulling">
            <a:extLst>
              <a:ext uri="{FF2B5EF4-FFF2-40B4-BE49-F238E27FC236}">
                <a16:creationId xmlns:a16="http://schemas.microsoft.com/office/drawing/2014/main" id="{74A23389-A1BC-EA29-4C5A-6A7DA0D0512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5235" y="5002275"/>
            <a:ext cx="432000" cy="432000"/>
          </a:xfrm>
          <a:prstGeom prst="rect">
            <a:avLst/>
          </a:prstGeom>
        </p:spPr>
      </p:pic>
      <p:pic>
        <p:nvPicPr>
          <p:cNvPr id="27" name="Graphic 26" descr="Gebruikers met effen opvulling">
            <a:extLst>
              <a:ext uri="{FF2B5EF4-FFF2-40B4-BE49-F238E27FC236}">
                <a16:creationId xmlns:a16="http://schemas.microsoft.com/office/drawing/2014/main" id="{549A3981-AE37-E1D1-A2BB-AB0691206EB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4699" y="3006784"/>
            <a:ext cx="432000" cy="432000"/>
          </a:xfrm>
          <a:prstGeom prst="rect">
            <a:avLst/>
          </a:prstGeom>
        </p:spPr>
      </p:pic>
      <p:sp>
        <p:nvSpPr>
          <p:cNvPr id="6" name="Rechthoek: afgeronde hoeken 5">
            <a:extLst>
              <a:ext uri="{FF2B5EF4-FFF2-40B4-BE49-F238E27FC236}">
                <a16:creationId xmlns:a16="http://schemas.microsoft.com/office/drawing/2014/main" id="{74898884-04D8-2BFE-9E3F-D5523CFF0777}"/>
              </a:ext>
            </a:extLst>
          </p:cNvPr>
          <p:cNvSpPr/>
          <p:nvPr/>
        </p:nvSpPr>
        <p:spPr>
          <a:xfrm>
            <a:off x="6060718" y="1356220"/>
            <a:ext cx="5724882" cy="3791109"/>
          </a:xfrm>
          <a:prstGeom prst="roundRect">
            <a:avLst/>
          </a:prstGeom>
          <a:noFill/>
          <a:ln w="57150" cap="flat">
            <a:solidFill>
              <a:srgbClr val="4A8156"/>
            </a:solidFill>
            <a:miter lim="400000"/>
          </a:ln>
          <a:effectLst/>
          <a:sp3d/>
        </p:spPr>
        <p:style>
          <a:lnRef idx="0">
            <a:scrgbClr r="0" g="0" b="0"/>
          </a:lnRef>
          <a:fillRef idx="0">
            <a:scrgbClr r="0" g="0" b="0"/>
          </a:fillRef>
          <a:effectRef idx="0">
            <a:scrgbClr r="0" g="0" b="0"/>
          </a:effectRef>
          <a:fontRef idx="none"/>
        </p:style>
        <p:txBody>
          <a:bodyPr spcFirstLastPara="1" wrap="square" lIns="50800" tIns="50800" rIns="50800" bIns="50800" spcCol="38100" anchor="ctr">
            <a:spAutoFit/>
          </a:bodyPr>
          <a:lstStyle/>
          <a:p>
            <a:pPr defTabSz="825500" eaLnBrk="1" fontAlgn="auto">
              <a:spcBef>
                <a:spcPts val="0"/>
              </a:spcBef>
              <a:spcAft>
                <a:spcPts val="0"/>
              </a:spcAft>
              <a:defRPr/>
            </a:pPr>
            <a:r>
              <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rPr>
              <a:t>Voorbeeld legenda</a:t>
            </a:r>
          </a:p>
          <a:p>
            <a:pPr defTabSz="825500" eaLnBrk="1" fontAlgn="auto">
              <a:spcBef>
                <a:spcPts val="0"/>
              </a:spcBef>
              <a:spcAft>
                <a:spcPts val="0"/>
              </a:spcAft>
              <a:defRPr/>
            </a:pPr>
            <a:endPar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endParaRPr>
          </a:p>
          <a:p>
            <a:pPr defTabSz="825500" eaLnBrk="1" fontAlgn="auto">
              <a:spcBef>
                <a:spcPts val="0"/>
              </a:spcBef>
              <a:spcAft>
                <a:spcPts val="0"/>
              </a:spcAft>
              <a:defRPr/>
            </a:pPr>
            <a:endPar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endParaRPr>
          </a:p>
          <a:p>
            <a:pPr defTabSz="825500" eaLnBrk="1" fontAlgn="auto">
              <a:spcBef>
                <a:spcPts val="0"/>
              </a:spcBef>
              <a:spcAft>
                <a:spcPts val="0"/>
              </a:spcAft>
              <a:defRPr/>
            </a:pPr>
            <a:r>
              <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rPr>
              <a:t>Doelgroep</a:t>
            </a: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 =</a:t>
            </a:r>
          </a:p>
          <a:p>
            <a:pPr defTabSz="825500" eaLnBrk="1" fontAlgn="auto">
              <a:spcBef>
                <a:spcPts val="0"/>
              </a:spcBef>
              <a:spcAft>
                <a:spcPts val="0"/>
              </a:spcAft>
              <a:defRPr/>
            </a:pPr>
            <a:endParaRPr lang="nl-NL" sz="1200" dirty="0">
              <a:solidFill>
                <a:srgbClr val="000000"/>
              </a:solidFill>
              <a:latin typeface="Arial" panose="020B0604020202020204" pitchFamily="34" charset="0"/>
              <a:ea typeface="Helvetica Neue Medium"/>
              <a:cs typeface="Arial" panose="020B0604020202020204" pitchFamily="34" charset="0"/>
              <a:sym typeface="Helvetica Neue Medium"/>
            </a:endParaRPr>
          </a:p>
          <a:p>
            <a:pPr defTabSz="825500" eaLnBrk="1" fontAlgn="auto">
              <a:spcBef>
                <a:spcPts val="0"/>
              </a:spcBef>
              <a:spcAft>
                <a:spcPts val="0"/>
              </a:spcAft>
              <a:defRPr/>
            </a:pP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 </a:t>
            </a:r>
          </a:p>
          <a:p>
            <a:pPr defTabSz="825500" eaLnBrk="1" fontAlgn="auto">
              <a:spcBef>
                <a:spcPts val="0"/>
              </a:spcBef>
              <a:spcAft>
                <a:spcPts val="0"/>
              </a:spcAft>
              <a:defRPr/>
            </a:pPr>
            <a:r>
              <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rPr>
              <a:t>Locatie =	</a:t>
            </a: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 schrijf erbij</a:t>
            </a:r>
          </a:p>
          <a:p>
            <a:pPr defTabSz="825500" eaLnBrk="1" fontAlgn="auto">
              <a:spcBef>
                <a:spcPts val="0"/>
              </a:spcBef>
              <a:spcAft>
                <a:spcPts val="0"/>
              </a:spcAft>
              <a:defRPr/>
            </a:pPr>
            <a:endParaRPr lang="nl-NL" sz="1200" dirty="0">
              <a:solidFill>
                <a:srgbClr val="000000"/>
              </a:solidFill>
              <a:latin typeface="Arial" panose="020B0604020202020204" pitchFamily="34" charset="0"/>
              <a:ea typeface="Helvetica Neue Medium"/>
              <a:cs typeface="Arial" panose="020B0604020202020204" pitchFamily="34" charset="0"/>
              <a:sym typeface="Helvetica Neue Medium"/>
            </a:endParaRPr>
          </a:p>
          <a:p>
            <a:pPr defTabSz="825500" eaLnBrk="1" fontAlgn="auto">
              <a:spcBef>
                <a:spcPts val="0"/>
              </a:spcBef>
              <a:spcAft>
                <a:spcPts val="0"/>
              </a:spcAft>
              <a:defRPr/>
            </a:pPr>
            <a:endParaRPr lang="nl-NL" sz="1200" dirty="0">
              <a:solidFill>
                <a:srgbClr val="000000"/>
              </a:solidFill>
              <a:latin typeface="Arial" panose="020B0604020202020204" pitchFamily="34" charset="0"/>
              <a:ea typeface="Helvetica Neue Medium"/>
              <a:cs typeface="Arial" panose="020B0604020202020204" pitchFamily="34" charset="0"/>
              <a:sym typeface="Helvetica Neue Medium"/>
            </a:endParaRPr>
          </a:p>
          <a:p>
            <a:pPr defTabSz="825500" eaLnBrk="1" fontAlgn="auto">
              <a:spcBef>
                <a:spcPts val="0"/>
              </a:spcBef>
              <a:spcAft>
                <a:spcPts val="0"/>
              </a:spcAft>
              <a:defRPr/>
            </a:pPr>
            <a:r>
              <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rPr>
              <a:t>Organisatie</a:t>
            </a: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 =         gemeente	energieloket            bewonersinitiatief</a:t>
            </a:r>
          </a:p>
          <a:p>
            <a:pPr defTabSz="825500" eaLnBrk="1" fontAlgn="auto">
              <a:spcBef>
                <a:spcPts val="0"/>
              </a:spcBef>
              <a:spcAft>
                <a:spcPts val="0"/>
              </a:spcAft>
              <a:defRPr/>
            </a:pPr>
            <a:endParaRPr lang="nl-NL" sz="1200" dirty="0">
              <a:solidFill>
                <a:srgbClr val="000000"/>
              </a:solidFill>
              <a:latin typeface="Arial" panose="020B0604020202020204" pitchFamily="34" charset="0"/>
              <a:ea typeface="Helvetica Neue Medium"/>
              <a:cs typeface="Arial" panose="020B0604020202020204" pitchFamily="34" charset="0"/>
              <a:sym typeface="Helvetica Neue Medium"/>
            </a:endParaRPr>
          </a:p>
          <a:p>
            <a:pPr defTabSz="825500" eaLnBrk="1" fontAlgn="auto">
              <a:spcBef>
                <a:spcPts val="0"/>
              </a:spcBef>
              <a:spcAft>
                <a:spcPts val="0"/>
              </a:spcAft>
              <a:defRPr/>
            </a:pPr>
            <a:endParaRPr lang="nl-NL" sz="1200" dirty="0">
              <a:solidFill>
                <a:srgbClr val="000000"/>
              </a:solidFill>
              <a:latin typeface="Arial" panose="020B0604020202020204" pitchFamily="34" charset="0"/>
              <a:ea typeface="Helvetica Neue Medium"/>
              <a:cs typeface="Arial" panose="020B0604020202020204" pitchFamily="34" charset="0"/>
              <a:sym typeface="Helvetica Neue Medium"/>
            </a:endParaRPr>
          </a:p>
          <a:p>
            <a:pPr defTabSz="825500" eaLnBrk="1" fontAlgn="auto">
              <a:spcBef>
                <a:spcPts val="0"/>
              </a:spcBef>
              <a:spcAft>
                <a:spcPts val="0"/>
              </a:spcAft>
              <a:defRPr/>
            </a:pPr>
            <a:r>
              <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rPr>
              <a:t>Maatregel =  </a:t>
            </a: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 schrijf erbij</a:t>
            </a:r>
          </a:p>
          <a:p>
            <a:pPr defTabSz="825500" eaLnBrk="1" fontAlgn="auto">
              <a:spcBef>
                <a:spcPts val="0"/>
              </a:spcBef>
              <a:spcAft>
                <a:spcPts val="0"/>
              </a:spcAft>
              <a:defRPr/>
            </a:pPr>
            <a:endParaRPr lang="nl-NL" sz="1200" dirty="0">
              <a:solidFill>
                <a:srgbClr val="000000"/>
              </a:solidFill>
              <a:latin typeface="Arial" panose="020B0604020202020204" pitchFamily="34" charset="0"/>
              <a:ea typeface="Helvetica Neue Medium"/>
              <a:cs typeface="Arial" panose="020B0604020202020204" pitchFamily="34" charset="0"/>
              <a:sym typeface="Helvetica Neue Medium"/>
            </a:endParaRPr>
          </a:p>
          <a:p>
            <a:pPr defTabSz="825500" eaLnBrk="1" fontAlgn="auto">
              <a:spcBef>
                <a:spcPts val="0"/>
              </a:spcBef>
              <a:spcAft>
                <a:spcPts val="0"/>
              </a:spcAft>
              <a:defRPr/>
            </a:pPr>
            <a:endParaRPr lang="nl-NL" sz="1200" dirty="0">
              <a:solidFill>
                <a:srgbClr val="000000"/>
              </a:solidFill>
              <a:latin typeface="Arial" panose="020B0604020202020204" pitchFamily="34" charset="0"/>
              <a:ea typeface="Helvetica Neue Medium"/>
              <a:cs typeface="Arial" panose="020B0604020202020204" pitchFamily="34" charset="0"/>
              <a:sym typeface="Helvetica Neue Medium"/>
            </a:endParaRPr>
          </a:p>
          <a:p>
            <a:pPr defTabSz="825500" eaLnBrk="1" fontAlgn="auto">
              <a:spcBef>
                <a:spcPts val="0"/>
              </a:spcBef>
              <a:spcAft>
                <a:spcPts val="0"/>
              </a:spcAft>
              <a:defRPr/>
            </a:pPr>
            <a:r>
              <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rPr>
              <a:t>Tijd</a:t>
            </a: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 =	doorlopend	          in ontwikkeling</a:t>
            </a:r>
          </a:p>
          <a:p>
            <a:pPr defTabSz="825500" eaLnBrk="1" fontAlgn="auto">
              <a:spcBef>
                <a:spcPts val="0"/>
              </a:spcBef>
              <a:spcAft>
                <a:spcPts val="0"/>
              </a:spcAft>
              <a:defRPr/>
            </a:pPr>
            <a:endParaRPr lang="nl-NL" sz="1200" dirty="0">
              <a:solidFill>
                <a:srgbClr val="000000"/>
              </a:solidFill>
              <a:latin typeface="Arial" panose="020B0604020202020204" pitchFamily="34" charset="0"/>
              <a:ea typeface="Helvetica Neue Medium"/>
              <a:cs typeface="Arial" panose="020B0604020202020204" pitchFamily="34" charset="0"/>
              <a:sym typeface="Helvetica Neue Medium"/>
            </a:endParaRPr>
          </a:p>
          <a:p>
            <a:pPr defTabSz="825500" eaLnBrk="1" fontAlgn="auto">
              <a:spcBef>
                <a:spcPts val="0"/>
              </a:spcBef>
              <a:spcAft>
                <a:spcPts val="0"/>
              </a:spcAft>
              <a:defRPr/>
            </a:pP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	tijdelijk</a:t>
            </a:r>
          </a:p>
        </p:txBody>
      </p:sp>
      <p:sp>
        <p:nvSpPr>
          <p:cNvPr id="8" name="Rechthoek: ezelsoor 7">
            <a:extLst>
              <a:ext uri="{FF2B5EF4-FFF2-40B4-BE49-F238E27FC236}">
                <a16:creationId xmlns:a16="http://schemas.microsoft.com/office/drawing/2014/main" id="{3950DBDD-06FB-2BF0-64B1-0B9946914A3D}"/>
              </a:ext>
            </a:extLst>
          </p:cNvPr>
          <p:cNvSpPr/>
          <p:nvPr/>
        </p:nvSpPr>
        <p:spPr>
          <a:xfrm>
            <a:off x="7413055" y="1838286"/>
            <a:ext cx="584201" cy="563205"/>
          </a:xfrm>
          <a:prstGeom prst="foldedCorne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nl-NL" sz="8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rPr>
              <a:t>Part. woning</a:t>
            </a:r>
          </a:p>
          <a:p>
            <a:pPr marL="0" marR="0" indent="0" algn="ctr" defTabSz="825500" rtl="0" fontAlgn="auto" latinLnBrk="0" hangingPunct="0">
              <a:lnSpc>
                <a:spcPct val="100000"/>
              </a:lnSpc>
              <a:spcBef>
                <a:spcPts val="0"/>
              </a:spcBef>
              <a:spcAft>
                <a:spcPts val="0"/>
              </a:spcAft>
              <a:buClrTx/>
              <a:buSzTx/>
              <a:buFontTx/>
              <a:buNone/>
              <a:tabLst/>
            </a:pPr>
            <a:r>
              <a:rPr lang="nl-NL" sz="800">
                <a:solidFill>
                  <a:srgbClr val="000000"/>
                </a:solidFill>
                <a:latin typeface="Helvetica Neue Medium"/>
                <a:ea typeface="Helvetica Neue Medium"/>
                <a:cs typeface="Helvetica Neue Medium"/>
                <a:sym typeface="Helvetica Neue Medium"/>
              </a:rPr>
              <a:t>eigenaren</a:t>
            </a:r>
            <a:endParaRPr kumimoji="0" lang="nl-NL" sz="8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p:txBody>
      </p:sp>
      <p:sp>
        <p:nvSpPr>
          <p:cNvPr id="10" name="Rechthoek: ezelsoor 9">
            <a:extLst>
              <a:ext uri="{FF2B5EF4-FFF2-40B4-BE49-F238E27FC236}">
                <a16:creationId xmlns:a16="http://schemas.microsoft.com/office/drawing/2014/main" id="{2AC20291-E66F-1B7D-8970-80D925210B46}"/>
              </a:ext>
            </a:extLst>
          </p:cNvPr>
          <p:cNvSpPr/>
          <p:nvPr/>
        </p:nvSpPr>
        <p:spPr>
          <a:xfrm>
            <a:off x="8219228" y="1851511"/>
            <a:ext cx="584201" cy="563205"/>
          </a:xfrm>
          <a:prstGeom prst="foldedCorner">
            <a:avLst/>
          </a:prstGeom>
          <a:solidFill>
            <a:schemeClr val="accent6">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rPr>
              <a:t>Energie</a:t>
            </a:r>
          </a:p>
          <a:p>
            <a:pPr marL="0" marR="0" indent="0" algn="ctr" defTabSz="825500" rtl="0" fontAlgn="auto" latinLnBrk="0" hangingPunct="0">
              <a:lnSpc>
                <a:spcPct val="100000"/>
              </a:lnSpc>
              <a:spcBef>
                <a:spcPts val="0"/>
              </a:spcBef>
              <a:spcAft>
                <a:spcPts val="0"/>
              </a:spcAft>
              <a:buClrTx/>
              <a:buSzTx/>
              <a:buFontTx/>
              <a:buNone/>
              <a:tabLst/>
            </a:pPr>
            <a:r>
              <a:rPr lang="nl-NL" sz="800">
                <a:solidFill>
                  <a:schemeClr val="accent3">
                    <a:lumMod val="10000"/>
                  </a:schemeClr>
                </a:solidFill>
                <a:latin typeface="Helvetica Neue Medium"/>
                <a:ea typeface="Helvetica Neue Medium"/>
                <a:cs typeface="Helvetica Neue Medium"/>
                <a:sym typeface="Helvetica Neue Medium"/>
              </a:rPr>
              <a:t>Armoede</a:t>
            </a: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20" name="Rechthoek: ezelsoor 19">
            <a:extLst>
              <a:ext uri="{FF2B5EF4-FFF2-40B4-BE49-F238E27FC236}">
                <a16:creationId xmlns:a16="http://schemas.microsoft.com/office/drawing/2014/main" id="{C37B1D5F-21D0-F943-10E2-F0165F2FD51C}"/>
              </a:ext>
            </a:extLst>
          </p:cNvPr>
          <p:cNvSpPr/>
          <p:nvPr/>
        </p:nvSpPr>
        <p:spPr>
          <a:xfrm>
            <a:off x="9025401" y="1851511"/>
            <a:ext cx="584201" cy="563205"/>
          </a:xfrm>
          <a:prstGeom prst="foldedCorner">
            <a:avLst/>
          </a:prstGeom>
          <a:solidFill>
            <a:schemeClr val="tx2">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rPr>
              <a:t>Huurders</a:t>
            </a: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28" name="Rechthoek: ezelsoor 27">
            <a:extLst>
              <a:ext uri="{FF2B5EF4-FFF2-40B4-BE49-F238E27FC236}">
                <a16:creationId xmlns:a16="http://schemas.microsoft.com/office/drawing/2014/main" id="{A3B7E981-E707-189B-1CD2-356FA56AD3B0}"/>
              </a:ext>
            </a:extLst>
          </p:cNvPr>
          <p:cNvSpPr/>
          <p:nvPr/>
        </p:nvSpPr>
        <p:spPr>
          <a:xfrm>
            <a:off x="9863668" y="1838286"/>
            <a:ext cx="584201" cy="563205"/>
          </a:xfrm>
          <a:prstGeom prst="foldedCorner">
            <a:avLst/>
          </a:prstGeom>
          <a:solidFill>
            <a:schemeClr val="accent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rPr>
              <a:t>VvE’s</a:t>
            </a: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29" name="Rechthoek: ezelsoor 28">
            <a:extLst>
              <a:ext uri="{FF2B5EF4-FFF2-40B4-BE49-F238E27FC236}">
                <a16:creationId xmlns:a16="http://schemas.microsoft.com/office/drawing/2014/main" id="{CBF31FE0-83C0-07DE-7AFB-A5399668E647}"/>
              </a:ext>
            </a:extLst>
          </p:cNvPr>
          <p:cNvSpPr/>
          <p:nvPr/>
        </p:nvSpPr>
        <p:spPr>
          <a:xfrm>
            <a:off x="6912248" y="4740249"/>
            <a:ext cx="148469" cy="180000"/>
          </a:xfrm>
          <a:prstGeom prst="foldedCorner">
            <a:avLst/>
          </a:prstGeom>
          <a:solidFill>
            <a:schemeClr val="accent6">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0" name="Rechthoek: ezelsoor 29">
            <a:extLst>
              <a:ext uri="{FF2B5EF4-FFF2-40B4-BE49-F238E27FC236}">
                <a16:creationId xmlns:a16="http://schemas.microsoft.com/office/drawing/2014/main" id="{5C1F5D68-85B1-A6F2-156D-44A8EE8AEA5F}"/>
              </a:ext>
            </a:extLst>
          </p:cNvPr>
          <p:cNvSpPr/>
          <p:nvPr/>
        </p:nvSpPr>
        <p:spPr>
          <a:xfrm>
            <a:off x="10669841" y="1838287"/>
            <a:ext cx="584201" cy="563205"/>
          </a:xfrm>
          <a:prstGeom prst="foldedCorner">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rPr>
              <a:t>…</a:t>
            </a: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31" name="Rechthoek: ezelsoor 30">
            <a:extLst>
              <a:ext uri="{FF2B5EF4-FFF2-40B4-BE49-F238E27FC236}">
                <a16:creationId xmlns:a16="http://schemas.microsoft.com/office/drawing/2014/main" id="{FEA0B59B-C37F-8D3F-53FB-14662127EBEA}"/>
              </a:ext>
            </a:extLst>
          </p:cNvPr>
          <p:cNvSpPr/>
          <p:nvPr/>
        </p:nvSpPr>
        <p:spPr>
          <a:xfrm>
            <a:off x="6912248" y="4374411"/>
            <a:ext cx="148469" cy="180000"/>
          </a:xfrm>
          <a:prstGeom prst="foldedCorne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2" name="Rechthoek: ezelsoor 31">
            <a:extLst>
              <a:ext uri="{FF2B5EF4-FFF2-40B4-BE49-F238E27FC236}">
                <a16:creationId xmlns:a16="http://schemas.microsoft.com/office/drawing/2014/main" id="{4C0803BC-0D60-05EE-713B-B765B861DA66}"/>
              </a:ext>
            </a:extLst>
          </p:cNvPr>
          <p:cNvSpPr/>
          <p:nvPr/>
        </p:nvSpPr>
        <p:spPr>
          <a:xfrm>
            <a:off x="8144993" y="4374483"/>
            <a:ext cx="148469" cy="180000"/>
          </a:xfrm>
          <a:prstGeom prst="foldedCorner">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3" name="Stroomdiagram: Verbindingslijn 32">
            <a:extLst>
              <a:ext uri="{FF2B5EF4-FFF2-40B4-BE49-F238E27FC236}">
                <a16:creationId xmlns:a16="http://schemas.microsoft.com/office/drawing/2014/main" id="{B2DDEEB5-9248-FF1D-5D1A-FBF1733EB952}"/>
              </a:ext>
            </a:extLst>
          </p:cNvPr>
          <p:cNvSpPr/>
          <p:nvPr/>
        </p:nvSpPr>
        <p:spPr>
          <a:xfrm>
            <a:off x="7390479" y="3256026"/>
            <a:ext cx="234466" cy="240623"/>
          </a:xfrm>
          <a:prstGeom prst="flowChartConnector">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4" name="Stroomdiagram: Verbindingslijn 33">
            <a:extLst>
              <a:ext uri="{FF2B5EF4-FFF2-40B4-BE49-F238E27FC236}">
                <a16:creationId xmlns:a16="http://schemas.microsoft.com/office/drawing/2014/main" id="{54FC7944-1A82-2409-6FBF-0EB19E410A0D}"/>
              </a:ext>
            </a:extLst>
          </p:cNvPr>
          <p:cNvSpPr/>
          <p:nvPr/>
        </p:nvSpPr>
        <p:spPr>
          <a:xfrm>
            <a:off x="9827829" y="3251774"/>
            <a:ext cx="234466" cy="240623"/>
          </a:xfrm>
          <a:prstGeom prst="flowChartConnecto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5" name="Stroomdiagram: Verbindingslijn 34">
            <a:extLst>
              <a:ext uri="{FF2B5EF4-FFF2-40B4-BE49-F238E27FC236}">
                <a16:creationId xmlns:a16="http://schemas.microsoft.com/office/drawing/2014/main" id="{8489442E-4E5C-82AC-E275-A38F31F4BF91}"/>
              </a:ext>
            </a:extLst>
          </p:cNvPr>
          <p:cNvSpPr/>
          <p:nvPr/>
        </p:nvSpPr>
        <p:spPr>
          <a:xfrm>
            <a:off x="8486160" y="3256026"/>
            <a:ext cx="234466" cy="240623"/>
          </a:xfrm>
          <a:prstGeom prst="flowChartConnector">
            <a:avLst/>
          </a:prstGeom>
          <a:solidFill>
            <a:schemeClr val="accent6">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 name="Titel 18">
            <a:extLst>
              <a:ext uri="{FF2B5EF4-FFF2-40B4-BE49-F238E27FC236}">
                <a16:creationId xmlns:a16="http://schemas.microsoft.com/office/drawing/2014/main" id="{0E9B537A-0FF2-CAA5-257E-4DF713EA9827}"/>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Breng alle ondersteuning voor bewoners in kaart</a:t>
            </a:r>
          </a:p>
        </p:txBody>
      </p:sp>
      <p:sp>
        <p:nvSpPr>
          <p:cNvPr id="3" name="Rechthoek: afgeronde hoeken 2">
            <a:extLst>
              <a:ext uri="{FF2B5EF4-FFF2-40B4-BE49-F238E27FC236}">
                <a16:creationId xmlns:a16="http://schemas.microsoft.com/office/drawing/2014/main" id="{1DAEF114-41B3-58DF-5D08-F5BC9E9B8458}"/>
              </a:ext>
            </a:extLst>
          </p:cNvPr>
          <p:cNvSpPr/>
          <p:nvPr/>
        </p:nvSpPr>
        <p:spPr>
          <a:xfrm>
            <a:off x="1248202" y="1462627"/>
            <a:ext cx="3880606" cy="3586798"/>
          </a:xfrm>
          <a:prstGeom prst="roundRect">
            <a:avLst/>
          </a:prstGeom>
          <a:noFill/>
          <a:ln w="57150" cap="flat">
            <a:solidFill>
              <a:srgbClr val="4A8156"/>
            </a:solidFill>
            <a:miter lim="400000"/>
          </a:ln>
          <a:effectLst/>
          <a:sp3d/>
        </p:spPr>
        <p:style>
          <a:lnRef idx="0">
            <a:scrgbClr r="0" g="0" b="0"/>
          </a:lnRef>
          <a:fillRef idx="0">
            <a:scrgbClr r="0" g="0" b="0"/>
          </a:fillRef>
          <a:effectRef idx="0">
            <a:scrgbClr r="0" g="0" b="0"/>
          </a:effectRef>
          <a:fontRef idx="none"/>
        </p:style>
        <p:txBody>
          <a:bodyPr spcFirstLastPara="1" wrap="square" lIns="50800" tIns="50800" rIns="50800" bIns="50800" spcCol="38100" anchor="ctr">
            <a:spAutoFit/>
          </a:bodyPr>
          <a:lstStyle/>
          <a:p>
            <a:pPr defTabSz="825500" eaLnBrk="1" fontAlgn="auto">
              <a:spcBef>
                <a:spcPts val="0"/>
              </a:spcBef>
              <a:spcAft>
                <a:spcPts val="0"/>
              </a:spcAft>
              <a:defRPr/>
            </a:pPr>
            <a:r>
              <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rPr>
              <a:t>Voeg bij elke dienst de volgende variabelen toe:</a:t>
            </a:r>
          </a:p>
          <a:p>
            <a:pPr defTabSz="825500" eaLnBrk="1" fontAlgn="auto">
              <a:spcBef>
                <a:spcPts val="0"/>
              </a:spcBef>
              <a:spcAft>
                <a:spcPts val="0"/>
              </a:spcAft>
              <a:defRPr/>
            </a:pPr>
            <a:endPar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endParaRPr>
          </a:p>
          <a:p>
            <a:pPr marL="285750" indent="-285750" defTabSz="825500" eaLnBrk="1" fontAlgn="auto">
              <a:spcBef>
                <a:spcPts val="0"/>
              </a:spcBef>
              <a:spcAft>
                <a:spcPts val="0"/>
              </a:spcAft>
              <a:buFont typeface="Arial" panose="020B0604020202020204" pitchFamily="34" charset="0"/>
              <a:buChar char="•"/>
              <a:defRPr/>
            </a:pPr>
            <a:r>
              <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rPr>
              <a:t>Doelgroep </a:t>
            </a: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(Voor welke doelgroep wordt de dienst aangeboden?)</a:t>
            </a:r>
            <a:endPar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endParaRPr>
          </a:p>
          <a:p>
            <a:pPr marL="285750" indent="-285750" defTabSz="825500" eaLnBrk="1" fontAlgn="auto">
              <a:spcBef>
                <a:spcPts val="0"/>
              </a:spcBef>
              <a:spcAft>
                <a:spcPts val="0"/>
              </a:spcAft>
              <a:buFont typeface="Arial" panose="020B0604020202020204" pitchFamily="34" charset="0"/>
              <a:buChar char="•"/>
              <a:defRPr/>
            </a:pPr>
            <a:r>
              <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rPr>
              <a:t>Locatie</a:t>
            </a: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 (Voor welke locatie wordt de dienst aangeboden? Bijvoorbeeld: </a:t>
            </a:r>
            <a:r>
              <a:rPr lang="nl-NL" sz="1200" dirty="0" err="1">
                <a:solidFill>
                  <a:srgbClr val="000000"/>
                </a:solidFill>
                <a:latin typeface="Arial" panose="020B0604020202020204" pitchFamily="34" charset="0"/>
                <a:ea typeface="Helvetica Neue Medium"/>
                <a:cs typeface="Arial" panose="020B0604020202020204" pitchFamily="34" charset="0"/>
                <a:sym typeface="Helvetica Neue Medium"/>
              </a:rPr>
              <a:t>gemeentebreed</a:t>
            </a: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 of voor een specifieke wijk)</a:t>
            </a:r>
          </a:p>
          <a:p>
            <a:pPr marL="285750" indent="-285750" defTabSz="825500" eaLnBrk="1" fontAlgn="auto">
              <a:spcBef>
                <a:spcPts val="0"/>
              </a:spcBef>
              <a:spcAft>
                <a:spcPts val="0"/>
              </a:spcAft>
              <a:buFont typeface="Arial" panose="020B0604020202020204" pitchFamily="34" charset="0"/>
              <a:buChar char="•"/>
              <a:defRPr/>
            </a:pPr>
            <a:r>
              <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rPr>
              <a:t>Organisatie</a:t>
            </a: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 (Wie voert de dienst uit? Bijvoorbeeld: gemeente, energieloket, bewonersinitiatief)</a:t>
            </a:r>
          </a:p>
          <a:p>
            <a:pPr marL="285750" indent="-285750" defTabSz="825500" eaLnBrk="1" fontAlgn="auto">
              <a:spcBef>
                <a:spcPts val="0"/>
              </a:spcBef>
              <a:spcAft>
                <a:spcPts val="0"/>
              </a:spcAft>
              <a:buFont typeface="Arial" panose="020B0604020202020204" pitchFamily="34" charset="0"/>
              <a:buChar char="•"/>
              <a:defRPr/>
            </a:pPr>
            <a:r>
              <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rPr>
              <a:t>Maatregel</a:t>
            </a: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 (Voor welke maatregel wordt de dienst aangeboden? Bijvoorbeeld: isolatie, ventilatie, integraal aanbod)</a:t>
            </a:r>
          </a:p>
          <a:p>
            <a:pPr marL="285750" indent="-285750" defTabSz="825500" eaLnBrk="1" fontAlgn="auto">
              <a:spcBef>
                <a:spcPts val="0"/>
              </a:spcBef>
              <a:spcAft>
                <a:spcPts val="0"/>
              </a:spcAft>
              <a:buFont typeface="Arial" panose="020B0604020202020204" pitchFamily="34" charset="0"/>
              <a:buChar char="•"/>
              <a:defRPr/>
            </a:pPr>
            <a:r>
              <a:rPr lang="nl-NL" sz="1200" b="1" dirty="0">
                <a:solidFill>
                  <a:srgbClr val="000000"/>
                </a:solidFill>
                <a:latin typeface="Arial" panose="020B0604020202020204" pitchFamily="34" charset="0"/>
                <a:ea typeface="Helvetica Neue Medium"/>
                <a:cs typeface="Arial" panose="020B0604020202020204" pitchFamily="34" charset="0"/>
                <a:sym typeface="Helvetica Neue Medium"/>
              </a:rPr>
              <a:t>Tijd</a:t>
            </a: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 (Voor hoe lang wordt de dienst aangeboden? Bijvoorbeeld: doorlopend, tijdelijk, dienst is nog in ontwikkeling)</a:t>
            </a:r>
          </a:p>
        </p:txBody>
      </p:sp>
      <p:sp>
        <p:nvSpPr>
          <p:cNvPr id="4" name="Pijl: omlaag 3">
            <a:extLst>
              <a:ext uri="{FF2B5EF4-FFF2-40B4-BE49-F238E27FC236}">
                <a16:creationId xmlns:a16="http://schemas.microsoft.com/office/drawing/2014/main" id="{E4A92E24-E3B6-2D4E-A017-B0713690EC0B}"/>
              </a:ext>
            </a:extLst>
          </p:cNvPr>
          <p:cNvSpPr/>
          <p:nvPr/>
        </p:nvSpPr>
        <p:spPr>
          <a:xfrm rot="16200000">
            <a:off x="5273526" y="2822949"/>
            <a:ext cx="528979" cy="818421"/>
          </a:xfrm>
          <a:prstGeom prst="downArrow">
            <a:avLst/>
          </a:prstGeom>
          <a:solidFill>
            <a:srgbClr val="4A8156"/>
          </a:solidFill>
          <a:ln w="12700" cap="flat">
            <a:solidFill>
              <a:srgbClr val="4A8156"/>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nvGrpSpPr>
          <p:cNvPr id="7" name="Groep 6">
            <a:extLst>
              <a:ext uri="{FF2B5EF4-FFF2-40B4-BE49-F238E27FC236}">
                <a16:creationId xmlns:a16="http://schemas.microsoft.com/office/drawing/2014/main" id="{E7D02633-574A-9B91-C18A-D8B605D87359}"/>
              </a:ext>
            </a:extLst>
          </p:cNvPr>
          <p:cNvGrpSpPr/>
          <p:nvPr/>
        </p:nvGrpSpPr>
        <p:grpSpPr>
          <a:xfrm>
            <a:off x="777874" y="5879006"/>
            <a:ext cx="10761882" cy="648000"/>
            <a:chOff x="777874" y="5879006"/>
            <a:chExt cx="10761882" cy="648000"/>
          </a:xfrm>
        </p:grpSpPr>
        <p:sp>
          <p:nvSpPr>
            <p:cNvPr id="9" name="Rechthoek: afgeronde hoeken 8">
              <a:extLst>
                <a:ext uri="{FF2B5EF4-FFF2-40B4-BE49-F238E27FC236}">
                  <a16:creationId xmlns:a16="http://schemas.microsoft.com/office/drawing/2014/main" id="{2F24CDCE-A254-F288-A7DE-D19FE7996DE9}"/>
                </a:ext>
              </a:extLst>
            </p:cNvPr>
            <p:cNvSpPr>
              <a:spLocks/>
            </p:cNvSpPr>
            <p:nvPr/>
          </p:nvSpPr>
          <p:spPr>
            <a:xfrm>
              <a:off x="777874" y="5879006"/>
              <a:ext cx="1368000" cy="648000"/>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sp>
          <p:nvSpPr>
            <p:cNvPr id="11" name="Rechthoek: afgeronde hoeken 10">
              <a:extLst>
                <a:ext uri="{FF2B5EF4-FFF2-40B4-BE49-F238E27FC236}">
                  <a16:creationId xmlns:a16="http://schemas.microsoft.com/office/drawing/2014/main" id="{02868672-8C8F-054D-2DEE-A50C948D54A8}"/>
                </a:ext>
              </a:extLst>
            </p:cNvPr>
            <p:cNvSpPr>
              <a:spLocks/>
            </p:cNvSpPr>
            <p:nvPr/>
          </p:nvSpPr>
          <p:spPr>
            <a:xfrm>
              <a:off x="10171756" y="5879006"/>
              <a:ext cx="1368000" cy="648000"/>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sp>
          <p:nvSpPr>
            <p:cNvPr id="12" name="Rechthoek 11">
              <a:extLst>
                <a:ext uri="{FF2B5EF4-FFF2-40B4-BE49-F238E27FC236}">
                  <a16:creationId xmlns:a16="http://schemas.microsoft.com/office/drawing/2014/main" id="{497C5740-5EED-C39A-D088-84B8B2013B85}"/>
                </a:ext>
              </a:extLst>
            </p:cNvPr>
            <p:cNvSpPr>
              <a:spLocks/>
            </p:cNvSpPr>
            <p:nvPr/>
          </p:nvSpPr>
          <p:spPr>
            <a:xfrm>
              <a:off x="2077738" y="5879006"/>
              <a:ext cx="1368000" cy="648000"/>
            </a:xfrm>
            <a:prstGeom prst="rect">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3" name="Rechthoek 12">
              <a:extLst>
                <a:ext uri="{FF2B5EF4-FFF2-40B4-BE49-F238E27FC236}">
                  <a16:creationId xmlns:a16="http://schemas.microsoft.com/office/drawing/2014/main" id="{A0B4549B-AB0E-E215-4326-BAD7E6C482B2}"/>
                </a:ext>
              </a:extLst>
            </p:cNvPr>
            <p:cNvSpPr>
              <a:spLocks/>
            </p:cNvSpPr>
            <p:nvPr/>
          </p:nvSpPr>
          <p:spPr>
            <a:xfrm>
              <a:off x="3433978" y="5879006"/>
              <a:ext cx="1368000" cy="64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4" name="Rechthoek 13">
              <a:extLst>
                <a:ext uri="{FF2B5EF4-FFF2-40B4-BE49-F238E27FC236}">
                  <a16:creationId xmlns:a16="http://schemas.microsoft.com/office/drawing/2014/main" id="{0C3A159D-71E2-5B2C-170D-4497A5D95483}"/>
                </a:ext>
              </a:extLst>
            </p:cNvPr>
            <p:cNvSpPr>
              <a:spLocks/>
            </p:cNvSpPr>
            <p:nvPr/>
          </p:nvSpPr>
          <p:spPr>
            <a:xfrm>
              <a:off x="4801453" y="5879006"/>
              <a:ext cx="1368000" cy="64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a:t>
              </a:r>
            </a:p>
            <a:p>
              <a:pPr algn="ctr" defTabSz="825500" fontAlgn="auto">
                <a:spcBef>
                  <a:spcPts val="0"/>
                </a:spcBef>
                <a:spcAft>
                  <a:spcPts val="0"/>
                </a:spcAft>
              </a:pPr>
              <a:r>
                <a:rPr lang="nl-NL" sz="1200" dirty="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specificatie</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5" name="Rechthoek 14">
              <a:extLst>
                <a:ext uri="{FF2B5EF4-FFF2-40B4-BE49-F238E27FC236}">
                  <a16:creationId xmlns:a16="http://schemas.microsoft.com/office/drawing/2014/main" id="{3B52D14D-932E-472A-ECFD-CB5A4638221C}"/>
                </a:ext>
              </a:extLst>
            </p:cNvPr>
            <p:cNvSpPr>
              <a:spLocks/>
            </p:cNvSpPr>
            <p:nvPr/>
          </p:nvSpPr>
          <p:spPr>
            <a:xfrm>
              <a:off x="6161016" y="5879006"/>
              <a:ext cx="1368000" cy="64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6" name="Rechthoek 15">
              <a:extLst>
                <a:ext uri="{FF2B5EF4-FFF2-40B4-BE49-F238E27FC236}">
                  <a16:creationId xmlns:a16="http://schemas.microsoft.com/office/drawing/2014/main" id="{14A7073F-4EC4-8D9E-08DE-2D39F050D9AA}"/>
                </a:ext>
              </a:extLst>
            </p:cNvPr>
            <p:cNvSpPr>
              <a:spLocks/>
            </p:cNvSpPr>
            <p:nvPr/>
          </p:nvSpPr>
          <p:spPr>
            <a:xfrm>
              <a:off x="7520054" y="5879006"/>
              <a:ext cx="1368000" cy="64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sz="120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Offerte</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7" name="Rechthoek 16">
              <a:extLst>
                <a:ext uri="{FF2B5EF4-FFF2-40B4-BE49-F238E27FC236}">
                  <a16:creationId xmlns:a16="http://schemas.microsoft.com/office/drawing/2014/main" id="{9529A8EF-2DE7-3EB5-A0CD-8BD5F00FE953}"/>
                </a:ext>
              </a:extLst>
            </p:cNvPr>
            <p:cNvSpPr>
              <a:spLocks/>
            </p:cNvSpPr>
            <p:nvPr/>
          </p:nvSpPr>
          <p:spPr>
            <a:xfrm>
              <a:off x="8888054" y="5879006"/>
              <a:ext cx="1368000" cy="64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a:t>
              </a:r>
            </a:p>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grpSp>
    </p:spTree>
    <p:extLst>
      <p:ext uri="{BB962C8B-B14F-4D97-AF65-F5344CB8AC3E}">
        <p14:creationId xmlns:p14="http://schemas.microsoft.com/office/powerpoint/2010/main" val="35453389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0" grpId="0" animBg="1"/>
      <p:bldP spid="20" grpId="0" animBg="1"/>
      <p:bldP spid="28" grpId="0" animBg="1"/>
      <p:bldP spid="29" grpId="0" animBg="1"/>
      <p:bldP spid="30" grpId="0" animBg="1"/>
      <p:bldP spid="31" grpId="0" animBg="1"/>
      <p:bldP spid="32" grpId="0" animBg="1"/>
      <p:bldP spid="33" grpId="0" animBg="1"/>
      <p:bldP spid="34" grpId="0" animBg="1"/>
      <p:bldP spid="35"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5EDC8-E2BB-3A90-2D74-602362B1CE47}"/>
            </a:ext>
          </a:extLst>
        </p:cNvPr>
        <p:cNvGrpSpPr/>
        <p:nvPr/>
      </p:nvGrpSpPr>
      <p:grpSpPr>
        <a:xfrm>
          <a:off x="0" y="0"/>
          <a:ext cx="0" cy="0"/>
          <a:chOff x="0" y="0"/>
          <a:chExt cx="0" cy="0"/>
        </a:xfrm>
      </p:grpSpPr>
      <p:sp>
        <p:nvSpPr>
          <p:cNvPr id="49178" name="Rechthoek: ezelsoor 49177">
            <a:extLst>
              <a:ext uri="{FF2B5EF4-FFF2-40B4-BE49-F238E27FC236}">
                <a16:creationId xmlns:a16="http://schemas.microsoft.com/office/drawing/2014/main" id="{233E3B6C-4D4C-51BC-84C8-4C4A61442EAE}"/>
              </a:ext>
            </a:extLst>
          </p:cNvPr>
          <p:cNvSpPr/>
          <p:nvPr/>
        </p:nvSpPr>
        <p:spPr>
          <a:xfrm>
            <a:off x="10757822" y="1176634"/>
            <a:ext cx="584201" cy="563205"/>
          </a:xfrm>
          <a:prstGeom prst="foldedCorner">
            <a:avLst/>
          </a:prstGeom>
          <a:solidFill>
            <a:schemeClr val="accent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9179" name="Rechthoek: ezelsoor 49178">
            <a:extLst>
              <a:ext uri="{FF2B5EF4-FFF2-40B4-BE49-F238E27FC236}">
                <a16:creationId xmlns:a16="http://schemas.microsoft.com/office/drawing/2014/main" id="{A70FCA39-5147-83BB-AFEE-7FA2C35A8398}"/>
              </a:ext>
            </a:extLst>
          </p:cNvPr>
          <p:cNvSpPr/>
          <p:nvPr/>
        </p:nvSpPr>
        <p:spPr>
          <a:xfrm>
            <a:off x="10709481" y="1126338"/>
            <a:ext cx="584201" cy="563205"/>
          </a:xfrm>
          <a:prstGeom prst="foldedCorner">
            <a:avLst/>
          </a:prstGeom>
          <a:solidFill>
            <a:schemeClr val="accent6">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50" name="Rechthoek: ezelsoor 49">
            <a:extLst>
              <a:ext uri="{FF2B5EF4-FFF2-40B4-BE49-F238E27FC236}">
                <a16:creationId xmlns:a16="http://schemas.microsoft.com/office/drawing/2014/main" id="{DA1B377B-8D67-931C-7C59-B7CF187F0C1A}"/>
              </a:ext>
            </a:extLst>
          </p:cNvPr>
          <p:cNvSpPr/>
          <p:nvPr/>
        </p:nvSpPr>
        <p:spPr>
          <a:xfrm>
            <a:off x="1069300" y="5237594"/>
            <a:ext cx="584201" cy="563205"/>
          </a:xfrm>
          <a:prstGeom prst="foldedCorner">
            <a:avLst/>
          </a:prstGeom>
          <a:solidFill>
            <a:schemeClr val="accent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51" name="Rechthoek: ezelsoor 50">
            <a:extLst>
              <a:ext uri="{FF2B5EF4-FFF2-40B4-BE49-F238E27FC236}">
                <a16:creationId xmlns:a16="http://schemas.microsoft.com/office/drawing/2014/main" id="{4BA7F868-C154-FD12-A106-A20A03126E16}"/>
              </a:ext>
            </a:extLst>
          </p:cNvPr>
          <p:cNvSpPr/>
          <p:nvPr/>
        </p:nvSpPr>
        <p:spPr>
          <a:xfrm>
            <a:off x="1023493" y="5184198"/>
            <a:ext cx="584201" cy="563205"/>
          </a:xfrm>
          <a:prstGeom prst="foldedCorner">
            <a:avLst/>
          </a:prstGeom>
          <a:solidFill>
            <a:schemeClr val="tx2">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52" name="Rechthoek: ezelsoor 51">
            <a:extLst>
              <a:ext uri="{FF2B5EF4-FFF2-40B4-BE49-F238E27FC236}">
                <a16:creationId xmlns:a16="http://schemas.microsoft.com/office/drawing/2014/main" id="{2318442A-8A77-6BD4-3292-0AF78840748B}"/>
              </a:ext>
            </a:extLst>
          </p:cNvPr>
          <p:cNvSpPr/>
          <p:nvPr/>
        </p:nvSpPr>
        <p:spPr>
          <a:xfrm>
            <a:off x="973027" y="5165865"/>
            <a:ext cx="584201" cy="563205"/>
          </a:xfrm>
          <a:prstGeom prst="foldedCorner">
            <a:avLst/>
          </a:prstGeom>
          <a:solidFill>
            <a:schemeClr val="accent6">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3" name="Rechthoek: ezelsoor 42">
            <a:extLst>
              <a:ext uri="{FF2B5EF4-FFF2-40B4-BE49-F238E27FC236}">
                <a16:creationId xmlns:a16="http://schemas.microsoft.com/office/drawing/2014/main" id="{8804D967-7C41-F717-7F00-8F6F252D053F}"/>
              </a:ext>
            </a:extLst>
          </p:cNvPr>
          <p:cNvSpPr/>
          <p:nvPr/>
        </p:nvSpPr>
        <p:spPr>
          <a:xfrm>
            <a:off x="1190418" y="1097474"/>
            <a:ext cx="584201" cy="563205"/>
          </a:xfrm>
          <a:prstGeom prst="foldedCorner">
            <a:avLst/>
          </a:prstGeom>
          <a:solidFill>
            <a:schemeClr val="accent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4" name="Rechthoek: ezelsoor 43">
            <a:extLst>
              <a:ext uri="{FF2B5EF4-FFF2-40B4-BE49-F238E27FC236}">
                <a16:creationId xmlns:a16="http://schemas.microsoft.com/office/drawing/2014/main" id="{3E619C16-7EE1-2876-2810-6DF591FE8E51}"/>
              </a:ext>
            </a:extLst>
          </p:cNvPr>
          <p:cNvSpPr/>
          <p:nvPr/>
        </p:nvSpPr>
        <p:spPr>
          <a:xfrm>
            <a:off x="1144611" y="1044078"/>
            <a:ext cx="584201" cy="563205"/>
          </a:xfrm>
          <a:prstGeom prst="foldedCorner">
            <a:avLst/>
          </a:prstGeom>
          <a:solidFill>
            <a:schemeClr val="tx2">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5" name="Rechthoek: ezelsoor 44">
            <a:extLst>
              <a:ext uri="{FF2B5EF4-FFF2-40B4-BE49-F238E27FC236}">
                <a16:creationId xmlns:a16="http://schemas.microsoft.com/office/drawing/2014/main" id="{E7879624-E0C5-A916-D2EA-9EFF6BE29BCA}"/>
              </a:ext>
            </a:extLst>
          </p:cNvPr>
          <p:cNvSpPr/>
          <p:nvPr/>
        </p:nvSpPr>
        <p:spPr>
          <a:xfrm>
            <a:off x="1094145" y="1025745"/>
            <a:ext cx="584201" cy="563205"/>
          </a:xfrm>
          <a:prstGeom prst="foldedCorner">
            <a:avLst/>
          </a:prstGeom>
          <a:solidFill>
            <a:schemeClr val="accent6">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0" name="Rechthoek: ezelsoor 39">
            <a:extLst>
              <a:ext uri="{FF2B5EF4-FFF2-40B4-BE49-F238E27FC236}">
                <a16:creationId xmlns:a16="http://schemas.microsoft.com/office/drawing/2014/main" id="{2F939BD4-BE80-C3CC-EB5C-1F94AF1D1B6B}"/>
              </a:ext>
            </a:extLst>
          </p:cNvPr>
          <p:cNvSpPr/>
          <p:nvPr/>
        </p:nvSpPr>
        <p:spPr>
          <a:xfrm>
            <a:off x="2462281" y="5191714"/>
            <a:ext cx="584201" cy="563205"/>
          </a:xfrm>
          <a:prstGeom prst="foldedCorner">
            <a:avLst/>
          </a:prstGeom>
          <a:solidFill>
            <a:schemeClr val="accent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1" name="Rechthoek: ezelsoor 40">
            <a:extLst>
              <a:ext uri="{FF2B5EF4-FFF2-40B4-BE49-F238E27FC236}">
                <a16:creationId xmlns:a16="http://schemas.microsoft.com/office/drawing/2014/main" id="{8EA33973-9140-D7E5-E025-87F036F14984}"/>
              </a:ext>
            </a:extLst>
          </p:cNvPr>
          <p:cNvSpPr/>
          <p:nvPr/>
        </p:nvSpPr>
        <p:spPr>
          <a:xfrm>
            <a:off x="2416474" y="5138318"/>
            <a:ext cx="584201" cy="563205"/>
          </a:xfrm>
          <a:prstGeom prst="foldedCorner">
            <a:avLst/>
          </a:prstGeom>
          <a:solidFill>
            <a:schemeClr val="tx2">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2" name="Rechthoek: ezelsoor 41">
            <a:extLst>
              <a:ext uri="{FF2B5EF4-FFF2-40B4-BE49-F238E27FC236}">
                <a16:creationId xmlns:a16="http://schemas.microsoft.com/office/drawing/2014/main" id="{475C46EE-8AFF-2B1D-C528-6BEE02F05743}"/>
              </a:ext>
            </a:extLst>
          </p:cNvPr>
          <p:cNvSpPr/>
          <p:nvPr/>
        </p:nvSpPr>
        <p:spPr>
          <a:xfrm>
            <a:off x="2366008" y="5119985"/>
            <a:ext cx="584201" cy="563205"/>
          </a:xfrm>
          <a:prstGeom prst="foldedCorner">
            <a:avLst/>
          </a:prstGeom>
          <a:solidFill>
            <a:schemeClr val="accent6">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9154" name="Tijdelijke aanduiding voor dianummer 2">
            <a:extLst>
              <a:ext uri="{FF2B5EF4-FFF2-40B4-BE49-F238E27FC236}">
                <a16:creationId xmlns:a16="http://schemas.microsoft.com/office/drawing/2014/main" id="{9E40DD50-7B8C-75CE-D596-2556D2007644}"/>
              </a:ext>
            </a:extLst>
          </p:cNvPr>
          <p:cNvSpPr>
            <a:spLocks noGrp="1" noChangeArrowheads="1"/>
          </p:cNvSpPr>
          <p:nvPr>
            <p:ph type="sldNum" sz="quarter" idx="4294967295"/>
          </p:nvPr>
        </p:nvSpPr>
        <p:spPr bwMode="auto">
          <a:xfrm>
            <a:off x="11785600" y="6365469"/>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fontAlgn="base">
              <a:spcBef>
                <a:spcPct val="0"/>
              </a:spcBef>
              <a:spcAft>
                <a:spcPct val="0"/>
              </a:spcAft>
            </a:pPr>
            <a:fld id="{804FA2F2-B07B-4061-94AA-B17BD2A4A64A}" type="slidenum">
              <a:rPr lang="nl-NL" altLang="nl-NL" smtClean="0">
                <a:solidFill>
                  <a:srgbClr val="000000"/>
                </a:solidFill>
              </a:rPr>
              <a:pPr algn="l" fontAlgn="base">
                <a:spcBef>
                  <a:spcPct val="0"/>
                </a:spcBef>
                <a:spcAft>
                  <a:spcPct val="0"/>
                </a:spcAft>
              </a:pPr>
              <a:t>11</a:t>
            </a:fld>
            <a:endParaRPr lang="nl-NL" altLang="nl-NL">
              <a:solidFill>
                <a:srgbClr val="000000"/>
              </a:solidFill>
            </a:endParaRPr>
          </a:p>
        </p:txBody>
      </p:sp>
      <p:cxnSp>
        <p:nvCxnSpPr>
          <p:cNvPr id="21" name="Rechte verbindingslijn met pijl 20">
            <a:extLst>
              <a:ext uri="{FF2B5EF4-FFF2-40B4-BE49-F238E27FC236}">
                <a16:creationId xmlns:a16="http://schemas.microsoft.com/office/drawing/2014/main" id="{50CA05C2-201F-454C-8B87-89B1C9DB4659}"/>
              </a:ext>
            </a:extLst>
          </p:cNvPr>
          <p:cNvCxnSpPr>
            <a:cxnSpLocks/>
          </p:cNvCxnSpPr>
          <p:nvPr/>
        </p:nvCxnSpPr>
        <p:spPr>
          <a:xfrm flipV="1">
            <a:off x="885825" y="1124909"/>
            <a:ext cx="0" cy="4513891"/>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22" name="Rectangle 2">
            <a:extLst>
              <a:ext uri="{FF2B5EF4-FFF2-40B4-BE49-F238E27FC236}">
                <a16:creationId xmlns:a16="http://schemas.microsoft.com/office/drawing/2014/main" id="{D5735FBB-4DB5-F48A-D63C-BE51877CF061}"/>
              </a:ext>
            </a:extLst>
          </p:cNvPr>
          <p:cNvSpPr/>
          <p:nvPr/>
        </p:nvSpPr>
        <p:spPr>
          <a:xfrm>
            <a:off x="49506" y="1682887"/>
            <a:ext cx="836319" cy="542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dirty="0">
                <a:solidFill>
                  <a:sysClr val="windowText" lastClr="000000"/>
                </a:solidFill>
                <a:latin typeface="Arial" panose="020B0604020202020204" pitchFamily="34" charset="0"/>
                <a:cs typeface="Arial" panose="020B0604020202020204" pitchFamily="34" charset="0"/>
                <a:sym typeface="Arial"/>
              </a:rPr>
              <a:t>Grote</a:t>
            </a:r>
          </a:p>
          <a:p>
            <a:pPr algn="ctr" defTabSz="1219170">
              <a:buClr>
                <a:srgbClr val="000000"/>
              </a:buClr>
            </a:pPr>
            <a:r>
              <a:rPr lang="nl-NL" sz="1200" kern="0" dirty="0">
                <a:solidFill>
                  <a:sysClr val="windowText" lastClr="000000"/>
                </a:solidFill>
                <a:latin typeface="Arial" panose="020B0604020202020204" pitchFamily="34" charset="0"/>
                <a:cs typeface="Arial" panose="020B0604020202020204" pitchFamily="34" charset="0"/>
                <a:sym typeface="Arial"/>
              </a:rPr>
              <a:t>groep</a:t>
            </a:r>
          </a:p>
        </p:txBody>
      </p:sp>
      <p:sp>
        <p:nvSpPr>
          <p:cNvPr id="23" name="Rectangle 2">
            <a:extLst>
              <a:ext uri="{FF2B5EF4-FFF2-40B4-BE49-F238E27FC236}">
                <a16:creationId xmlns:a16="http://schemas.microsoft.com/office/drawing/2014/main" id="{401E6E45-47AB-C7F4-34F2-90F778511C21}"/>
              </a:ext>
            </a:extLst>
          </p:cNvPr>
          <p:cNvSpPr/>
          <p:nvPr/>
        </p:nvSpPr>
        <p:spPr>
          <a:xfrm>
            <a:off x="50869" y="3438784"/>
            <a:ext cx="760731" cy="5092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dirty="0">
                <a:solidFill>
                  <a:sysClr val="windowText" lastClr="000000"/>
                </a:solidFill>
                <a:latin typeface="Arial" panose="020B0604020202020204" pitchFamily="34" charset="0"/>
                <a:cs typeface="Arial" panose="020B0604020202020204" pitchFamily="34" charset="0"/>
                <a:sym typeface="Arial"/>
              </a:rPr>
              <a:t>Kleine</a:t>
            </a:r>
          </a:p>
          <a:p>
            <a:pPr algn="ctr" defTabSz="1219170">
              <a:buClr>
                <a:srgbClr val="000000"/>
              </a:buClr>
            </a:pPr>
            <a:r>
              <a:rPr lang="nl-NL" sz="1200" kern="0" dirty="0">
                <a:solidFill>
                  <a:sysClr val="windowText" lastClr="000000"/>
                </a:solidFill>
                <a:latin typeface="Arial" panose="020B0604020202020204" pitchFamily="34" charset="0"/>
                <a:cs typeface="Arial" panose="020B0604020202020204" pitchFamily="34" charset="0"/>
                <a:sym typeface="Arial"/>
              </a:rPr>
              <a:t>groep</a:t>
            </a:r>
          </a:p>
        </p:txBody>
      </p:sp>
      <p:sp>
        <p:nvSpPr>
          <p:cNvPr id="24" name="Rectangle 2">
            <a:extLst>
              <a:ext uri="{FF2B5EF4-FFF2-40B4-BE49-F238E27FC236}">
                <a16:creationId xmlns:a16="http://schemas.microsoft.com/office/drawing/2014/main" id="{5F338E04-6128-59D7-71E5-50A921545DC2}"/>
              </a:ext>
            </a:extLst>
          </p:cNvPr>
          <p:cNvSpPr/>
          <p:nvPr/>
        </p:nvSpPr>
        <p:spPr>
          <a:xfrm>
            <a:off x="-22471" y="5431414"/>
            <a:ext cx="946339" cy="398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dirty="0">
                <a:solidFill>
                  <a:sysClr val="windowText" lastClr="000000"/>
                </a:solidFill>
                <a:latin typeface="Arial" panose="020B0604020202020204" pitchFamily="34" charset="0"/>
                <a:cs typeface="Arial" panose="020B0604020202020204" pitchFamily="34" charset="0"/>
                <a:sym typeface="Arial"/>
              </a:rPr>
              <a:t>Individu</a:t>
            </a:r>
          </a:p>
        </p:txBody>
      </p:sp>
      <p:pic>
        <p:nvPicPr>
          <p:cNvPr id="25" name="Graphic 24" descr="Groep mensen met effen opvulling">
            <a:extLst>
              <a:ext uri="{FF2B5EF4-FFF2-40B4-BE49-F238E27FC236}">
                <a16:creationId xmlns:a16="http://schemas.microsoft.com/office/drawing/2014/main" id="{D066A439-0AB5-F47B-4360-5587ABB146B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4699" y="1242693"/>
            <a:ext cx="432000" cy="432000"/>
          </a:xfrm>
          <a:prstGeom prst="rect">
            <a:avLst/>
          </a:prstGeom>
        </p:spPr>
      </p:pic>
      <p:pic>
        <p:nvPicPr>
          <p:cNvPr id="26" name="Graphic 25" descr="Gebruiker met effen opvulling">
            <a:extLst>
              <a:ext uri="{FF2B5EF4-FFF2-40B4-BE49-F238E27FC236}">
                <a16:creationId xmlns:a16="http://schemas.microsoft.com/office/drawing/2014/main" id="{74A23389-A1BC-EA29-4C5A-6A7DA0D0512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5235" y="5002275"/>
            <a:ext cx="432000" cy="432000"/>
          </a:xfrm>
          <a:prstGeom prst="rect">
            <a:avLst/>
          </a:prstGeom>
        </p:spPr>
      </p:pic>
      <p:pic>
        <p:nvPicPr>
          <p:cNvPr id="27" name="Graphic 26" descr="Gebruikers met effen opvulling">
            <a:extLst>
              <a:ext uri="{FF2B5EF4-FFF2-40B4-BE49-F238E27FC236}">
                <a16:creationId xmlns:a16="http://schemas.microsoft.com/office/drawing/2014/main" id="{549A3981-AE37-E1D1-A2BB-AB0691206EB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4699" y="3006784"/>
            <a:ext cx="432000" cy="432000"/>
          </a:xfrm>
          <a:prstGeom prst="rect">
            <a:avLst/>
          </a:prstGeom>
        </p:spPr>
      </p:pic>
      <p:sp>
        <p:nvSpPr>
          <p:cNvPr id="8" name="Rechthoek: ezelsoor 7">
            <a:extLst>
              <a:ext uri="{FF2B5EF4-FFF2-40B4-BE49-F238E27FC236}">
                <a16:creationId xmlns:a16="http://schemas.microsoft.com/office/drawing/2014/main" id="{3950DBDD-06FB-2BF0-64B1-0B9946914A3D}"/>
              </a:ext>
            </a:extLst>
          </p:cNvPr>
          <p:cNvSpPr/>
          <p:nvPr/>
        </p:nvSpPr>
        <p:spPr>
          <a:xfrm>
            <a:off x="1701673" y="5167357"/>
            <a:ext cx="584201" cy="508109"/>
          </a:xfrm>
          <a:prstGeom prst="foldedCorne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7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r>
              <a:rPr kumimoji="0" lang="nl-NL" sz="7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rPr>
              <a:t>Kierenjacht</a:t>
            </a:r>
          </a:p>
          <a:p>
            <a:pPr marL="0" marR="0" indent="0" algn="ctr" defTabSz="825500" rtl="0" fontAlgn="auto" latinLnBrk="0" hangingPunct="0">
              <a:lnSpc>
                <a:spcPct val="100000"/>
              </a:lnSpc>
              <a:spcBef>
                <a:spcPts val="0"/>
              </a:spcBef>
              <a:spcAft>
                <a:spcPts val="0"/>
              </a:spcAft>
              <a:buClrTx/>
              <a:buSzTx/>
              <a:buFontTx/>
              <a:buNone/>
              <a:tabLst/>
            </a:pPr>
            <a:r>
              <a:rPr lang="nl-NL" sz="700">
                <a:solidFill>
                  <a:srgbClr val="000000"/>
                </a:solidFill>
                <a:latin typeface="Helvetica Neue Medium"/>
                <a:ea typeface="Helvetica Neue Medium"/>
                <a:cs typeface="Helvetica Neue Medium"/>
                <a:sym typeface="Helvetica Neue Medium"/>
              </a:rPr>
              <a:t>(wijk X)</a:t>
            </a:r>
          </a:p>
        </p:txBody>
      </p:sp>
      <p:sp>
        <p:nvSpPr>
          <p:cNvPr id="2" name="Titel 18">
            <a:extLst>
              <a:ext uri="{FF2B5EF4-FFF2-40B4-BE49-F238E27FC236}">
                <a16:creationId xmlns:a16="http://schemas.microsoft.com/office/drawing/2014/main" id="{0E9B537A-0FF2-CAA5-257E-4DF713EA9827}"/>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a:latin typeface="Arial" panose="020B0604020202020204" pitchFamily="34" charset="0"/>
                <a:cs typeface="Arial" panose="020B0604020202020204" pitchFamily="34" charset="0"/>
              </a:rPr>
              <a:t>Voorbeeld: Inventariseren diensten en variabelen op </a:t>
            </a:r>
            <a:r>
              <a:rPr lang="nl-NL" sz="2400" kern="0" err="1">
                <a:latin typeface="Arial" panose="020B0604020202020204" pitchFamily="34" charset="0"/>
                <a:cs typeface="Arial" panose="020B0604020202020204" pitchFamily="34" charset="0"/>
              </a:rPr>
              <a:t>werkvel</a:t>
            </a:r>
            <a:endParaRPr lang="nl-NL" sz="2400" kern="0">
              <a:latin typeface="Arial" panose="020B0604020202020204" pitchFamily="34" charset="0"/>
              <a:cs typeface="Arial" panose="020B0604020202020204" pitchFamily="34" charset="0"/>
            </a:endParaRPr>
          </a:p>
        </p:txBody>
      </p:sp>
      <p:sp>
        <p:nvSpPr>
          <p:cNvPr id="5" name="Rechthoek: ezelsoor 4">
            <a:extLst>
              <a:ext uri="{FF2B5EF4-FFF2-40B4-BE49-F238E27FC236}">
                <a16:creationId xmlns:a16="http://schemas.microsoft.com/office/drawing/2014/main" id="{EFBCEEC0-B367-3319-43A8-DAC96676CA42}"/>
              </a:ext>
            </a:extLst>
          </p:cNvPr>
          <p:cNvSpPr/>
          <p:nvPr/>
        </p:nvSpPr>
        <p:spPr>
          <a:xfrm>
            <a:off x="1039166" y="988638"/>
            <a:ext cx="584201" cy="508109"/>
          </a:xfrm>
          <a:prstGeom prst="foldedCorne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7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r>
              <a:rPr kumimoji="0" lang="nl-NL" sz="7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rPr>
              <a:t>Website gemeente</a:t>
            </a:r>
          </a:p>
        </p:txBody>
      </p:sp>
      <p:sp>
        <p:nvSpPr>
          <p:cNvPr id="38" name="Rechthoek: ezelsoor 37">
            <a:extLst>
              <a:ext uri="{FF2B5EF4-FFF2-40B4-BE49-F238E27FC236}">
                <a16:creationId xmlns:a16="http://schemas.microsoft.com/office/drawing/2014/main" id="{13E9B41F-A39A-5B3E-ABF1-E1FED007F3D2}"/>
              </a:ext>
            </a:extLst>
          </p:cNvPr>
          <p:cNvSpPr/>
          <p:nvPr/>
        </p:nvSpPr>
        <p:spPr>
          <a:xfrm>
            <a:off x="943359" y="5193412"/>
            <a:ext cx="552231" cy="453013"/>
          </a:xfrm>
          <a:prstGeom prst="foldedCorne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nl-NL" sz="600">
              <a:solidFill>
                <a:srgbClr val="000000"/>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r>
              <a:rPr lang="nl-NL" sz="600">
                <a:solidFill>
                  <a:srgbClr val="000000"/>
                </a:solidFill>
                <a:latin typeface="Helvetica Neue Medium"/>
                <a:ea typeface="Helvetica Neue Medium"/>
                <a:cs typeface="Helvetica Neue Medium"/>
                <a:sym typeface="Helvetica Neue Medium"/>
              </a:rPr>
              <a:t>Fysiek loket</a:t>
            </a:r>
          </a:p>
          <a:p>
            <a:pPr marL="0" marR="0" indent="0" algn="ctr" defTabSz="825500" rtl="0" fontAlgn="auto" latinLnBrk="0" hangingPunct="0">
              <a:lnSpc>
                <a:spcPct val="100000"/>
              </a:lnSpc>
              <a:spcBef>
                <a:spcPts val="0"/>
              </a:spcBef>
              <a:spcAft>
                <a:spcPts val="0"/>
              </a:spcAft>
              <a:buClrTx/>
              <a:buSzTx/>
              <a:buFontTx/>
              <a:buNone/>
              <a:tabLst/>
            </a:pPr>
            <a:r>
              <a:rPr lang="nl-NL" sz="600">
                <a:solidFill>
                  <a:srgbClr val="000000"/>
                </a:solidFill>
                <a:latin typeface="Helvetica Neue Medium"/>
                <a:ea typeface="Helvetica Neue Medium"/>
                <a:cs typeface="Helvetica Neue Medium"/>
                <a:sym typeface="Helvetica Neue Medium"/>
              </a:rPr>
              <a:t>(gem. breed)</a:t>
            </a:r>
          </a:p>
        </p:txBody>
      </p:sp>
      <p:sp>
        <p:nvSpPr>
          <p:cNvPr id="39" name="Rechthoek: ezelsoor 38">
            <a:extLst>
              <a:ext uri="{FF2B5EF4-FFF2-40B4-BE49-F238E27FC236}">
                <a16:creationId xmlns:a16="http://schemas.microsoft.com/office/drawing/2014/main" id="{FFEE7CA6-E724-D932-5C46-D7C73D90D331}"/>
              </a:ext>
            </a:extLst>
          </p:cNvPr>
          <p:cNvSpPr/>
          <p:nvPr/>
        </p:nvSpPr>
        <p:spPr>
          <a:xfrm>
            <a:off x="2315542" y="5122724"/>
            <a:ext cx="584201" cy="508109"/>
          </a:xfrm>
          <a:prstGeom prst="foldedCorne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7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r>
              <a:rPr kumimoji="0" lang="nl-NL" sz="700" b="0" i="0" u="none" strike="noStrike" cap="none" spc="0" normalizeH="0" baseline="0" err="1">
                <a:ln>
                  <a:noFill/>
                </a:ln>
                <a:solidFill>
                  <a:srgbClr val="000000"/>
                </a:solidFill>
                <a:effectLst/>
                <a:uFillTx/>
                <a:latin typeface="Helvetica Neue Medium"/>
                <a:ea typeface="Helvetica Neue Medium"/>
                <a:cs typeface="Helvetica Neue Medium"/>
                <a:sym typeface="Helvetica Neue Medium"/>
              </a:rPr>
              <a:t>Klusbus</a:t>
            </a:r>
            <a:endParaRPr kumimoji="0" lang="nl-NL" sz="7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r>
              <a:rPr lang="nl-NL" sz="700">
                <a:solidFill>
                  <a:srgbClr val="000000"/>
                </a:solidFill>
                <a:latin typeface="Helvetica Neue Medium"/>
                <a:ea typeface="Helvetica Neue Medium"/>
                <a:cs typeface="Helvetica Neue Medium"/>
                <a:sym typeface="Helvetica Neue Medium"/>
              </a:rPr>
              <a:t>(wijk X)</a:t>
            </a:r>
          </a:p>
        </p:txBody>
      </p:sp>
      <p:sp>
        <p:nvSpPr>
          <p:cNvPr id="46" name="Rechthoek: ezelsoor 45">
            <a:extLst>
              <a:ext uri="{FF2B5EF4-FFF2-40B4-BE49-F238E27FC236}">
                <a16:creationId xmlns:a16="http://schemas.microsoft.com/office/drawing/2014/main" id="{EDAD61B6-D377-65B7-8D26-4009DC28AB37}"/>
              </a:ext>
            </a:extLst>
          </p:cNvPr>
          <p:cNvSpPr/>
          <p:nvPr/>
        </p:nvSpPr>
        <p:spPr>
          <a:xfrm>
            <a:off x="1949491" y="1099669"/>
            <a:ext cx="584201" cy="563205"/>
          </a:xfrm>
          <a:prstGeom prst="foldedCorner">
            <a:avLst/>
          </a:prstGeom>
          <a:solidFill>
            <a:schemeClr val="accent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7" name="Rechthoek: ezelsoor 46">
            <a:extLst>
              <a:ext uri="{FF2B5EF4-FFF2-40B4-BE49-F238E27FC236}">
                <a16:creationId xmlns:a16="http://schemas.microsoft.com/office/drawing/2014/main" id="{2DC2E17A-062B-4235-8EC7-8980F631646F}"/>
              </a:ext>
            </a:extLst>
          </p:cNvPr>
          <p:cNvSpPr/>
          <p:nvPr/>
        </p:nvSpPr>
        <p:spPr>
          <a:xfrm>
            <a:off x="1903684" y="1046273"/>
            <a:ext cx="584201" cy="563205"/>
          </a:xfrm>
          <a:prstGeom prst="foldedCorner">
            <a:avLst/>
          </a:prstGeom>
          <a:solidFill>
            <a:schemeClr val="tx2">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8" name="Rechthoek: ezelsoor 47">
            <a:extLst>
              <a:ext uri="{FF2B5EF4-FFF2-40B4-BE49-F238E27FC236}">
                <a16:creationId xmlns:a16="http://schemas.microsoft.com/office/drawing/2014/main" id="{05F966C6-92E5-FCF5-B429-70208C3A2E8E}"/>
              </a:ext>
            </a:extLst>
          </p:cNvPr>
          <p:cNvSpPr/>
          <p:nvPr/>
        </p:nvSpPr>
        <p:spPr>
          <a:xfrm>
            <a:off x="1853218" y="1027940"/>
            <a:ext cx="584201" cy="563205"/>
          </a:xfrm>
          <a:prstGeom prst="foldedCorner">
            <a:avLst/>
          </a:prstGeom>
          <a:solidFill>
            <a:schemeClr val="accent6">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9" name="Rechthoek: ezelsoor 48">
            <a:extLst>
              <a:ext uri="{FF2B5EF4-FFF2-40B4-BE49-F238E27FC236}">
                <a16:creationId xmlns:a16="http://schemas.microsoft.com/office/drawing/2014/main" id="{3066EEAE-F3C0-EA9A-E237-1DCE7755D4BD}"/>
              </a:ext>
            </a:extLst>
          </p:cNvPr>
          <p:cNvSpPr/>
          <p:nvPr/>
        </p:nvSpPr>
        <p:spPr>
          <a:xfrm>
            <a:off x="1798239" y="990833"/>
            <a:ext cx="584201" cy="508109"/>
          </a:xfrm>
          <a:prstGeom prst="foldedCorne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7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r>
              <a:rPr kumimoji="0" lang="nl-NL" sz="7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rPr>
              <a:t>Website energieloket</a:t>
            </a:r>
          </a:p>
        </p:txBody>
      </p:sp>
      <p:sp>
        <p:nvSpPr>
          <p:cNvPr id="54" name="Stroomdiagram: Verbindingslijn 53">
            <a:extLst>
              <a:ext uri="{FF2B5EF4-FFF2-40B4-BE49-F238E27FC236}">
                <a16:creationId xmlns:a16="http://schemas.microsoft.com/office/drawing/2014/main" id="{B49B3553-1CDC-3E02-62F6-E044019B0363}"/>
              </a:ext>
            </a:extLst>
          </p:cNvPr>
          <p:cNvSpPr/>
          <p:nvPr/>
        </p:nvSpPr>
        <p:spPr>
          <a:xfrm>
            <a:off x="1003758" y="1370346"/>
            <a:ext cx="234466" cy="240623"/>
          </a:xfrm>
          <a:prstGeom prst="flowChartConnector">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5" name="Stroomdiagram: Verbindingslijn 54">
            <a:extLst>
              <a:ext uri="{FF2B5EF4-FFF2-40B4-BE49-F238E27FC236}">
                <a16:creationId xmlns:a16="http://schemas.microsoft.com/office/drawing/2014/main" id="{42754C76-3D48-1958-644E-C47972D06A9C}"/>
              </a:ext>
            </a:extLst>
          </p:cNvPr>
          <p:cNvSpPr/>
          <p:nvPr/>
        </p:nvSpPr>
        <p:spPr>
          <a:xfrm>
            <a:off x="1777279" y="1370345"/>
            <a:ext cx="234466" cy="240623"/>
          </a:xfrm>
          <a:prstGeom prst="flowChartConnector">
            <a:avLst/>
          </a:prstGeom>
          <a:solidFill>
            <a:schemeClr val="accent6">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6" name="Stroomdiagram: Verbindingslijn 55">
            <a:extLst>
              <a:ext uri="{FF2B5EF4-FFF2-40B4-BE49-F238E27FC236}">
                <a16:creationId xmlns:a16="http://schemas.microsoft.com/office/drawing/2014/main" id="{B93A090B-0486-6FD1-C280-CF4D4B136B16}"/>
              </a:ext>
            </a:extLst>
          </p:cNvPr>
          <p:cNvSpPr/>
          <p:nvPr/>
        </p:nvSpPr>
        <p:spPr>
          <a:xfrm>
            <a:off x="875476" y="5579509"/>
            <a:ext cx="234466" cy="240623"/>
          </a:xfrm>
          <a:prstGeom prst="flowChartConnector">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7" name="Stroomdiagram: Verbindingslijn 56">
            <a:extLst>
              <a:ext uri="{FF2B5EF4-FFF2-40B4-BE49-F238E27FC236}">
                <a16:creationId xmlns:a16="http://schemas.microsoft.com/office/drawing/2014/main" id="{45A00A31-67A7-BD8A-7923-347CD2DB7374}"/>
              </a:ext>
            </a:extLst>
          </p:cNvPr>
          <p:cNvSpPr/>
          <p:nvPr/>
        </p:nvSpPr>
        <p:spPr>
          <a:xfrm>
            <a:off x="1715524" y="5533589"/>
            <a:ext cx="234466" cy="240623"/>
          </a:xfrm>
          <a:prstGeom prst="flowChartConnector">
            <a:avLst/>
          </a:prstGeom>
          <a:solidFill>
            <a:srgbClr val="FFFF00"/>
          </a:solidFill>
          <a:ln w="12700" cap="flat">
            <a:solidFill>
              <a:schemeClr val="tx2"/>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8" name="Stroomdiagram: Verbindingslijn 57">
            <a:extLst>
              <a:ext uri="{FF2B5EF4-FFF2-40B4-BE49-F238E27FC236}">
                <a16:creationId xmlns:a16="http://schemas.microsoft.com/office/drawing/2014/main" id="{9B63E9B2-E1CE-62B9-6221-4D0100A8FEC0}"/>
              </a:ext>
            </a:extLst>
          </p:cNvPr>
          <p:cNvSpPr/>
          <p:nvPr/>
        </p:nvSpPr>
        <p:spPr>
          <a:xfrm>
            <a:off x="2361889" y="5484945"/>
            <a:ext cx="234466" cy="240623"/>
          </a:xfrm>
          <a:prstGeom prst="flowChartConnector">
            <a:avLst/>
          </a:prstGeom>
          <a:solidFill>
            <a:schemeClr val="accent6">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59" name="Rechthoek: ezelsoor 58">
            <a:extLst>
              <a:ext uri="{FF2B5EF4-FFF2-40B4-BE49-F238E27FC236}">
                <a16:creationId xmlns:a16="http://schemas.microsoft.com/office/drawing/2014/main" id="{88A555F2-A231-FA45-CF8F-3128B63337B0}"/>
              </a:ext>
            </a:extLst>
          </p:cNvPr>
          <p:cNvSpPr/>
          <p:nvPr/>
        </p:nvSpPr>
        <p:spPr>
          <a:xfrm>
            <a:off x="1162331" y="5620799"/>
            <a:ext cx="148469" cy="180000"/>
          </a:xfrm>
          <a:prstGeom prst="foldedCorner">
            <a:avLst/>
          </a:prstGeom>
          <a:solidFill>
            <a:srgbClr val="FFFF00"/>
          </a:solidFill>
          <a:ln w="12700" cap="flat">
            <a:solidFill>
              <a:schemeClr val="tx2"/>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0" name="Rechthoek: ezelsoor 59">
            <a:extLst>
              <a:ext uri="{FF2B5EF4-FFF2-40B4-BE49-F238E27FC236}">
                <a16:creationId xmlns:a16="http://schemas.microsoft.com/office/drawing/2014/main" id="{A1F65B78-04B1-5613-0D5E-958DA2D9401B}"/>
              </a:ext>
            </a:extLst>
          </p:cNvPr>
          <p:cNvSpPr/>
          <p:nvPr/>
        </p:nvSpPr>
        <p:spPr>
          <a:xfrm>
            <a:off x="1976147" y="5585466"/>
            <a:ext cx="148469" cy="180000"/>
          </a:xfrm>
          <a:prstGeom prst="foldedCorner">
            <a:avLst/>
          </a:prstGeom>
          <a:solidFill>
            <a:srgbClr val="FFFF00"/>
          </a:solidFill>
          <a:ln w="12700" cap="flat">
            <a:solidFill>
              <a:schemeClr val="tx2"/>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1" name="Rechthoek: ezelsoor 60">
            <a:extLst>
              <a:ext uri="{FF2B5EF4-FFF2-40B4-BE49-F238E27FC236}">
                <a16:creationId xmlns:a16="http://schemas.microsoft.com/office/drawing/2014/main" id="{43896569-006E-7153-27A9-495F474D4338}"/>
              </a:ext>
            </a:extLst>
          </p:cNvPr>
          <p:cNvSpPr/>
          <p:nvPr/>
        </p:nvSpPr>
        <p:spPr>
          <a:xfrm>
            <a:off x="2623539" y="5524379"/>
            <a:ext cx="148469" cy="180000"/>
          </a:xfrm>
          <a:prstGeom prst="foldedCorner">
            <a:avLst/>
          </a:prstGeom>
          <a:solidFill>
            <a:schemeClr val="accent6">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2" name="Rechthoek: ezelsoor 61">
            <a:extLst>
              <a:ext uri="{FF2B5EF4-FFF2-40B4-BE49-F238E27FC236}">
                <a16:creationId xmlns:a16="http://schemas.microsoft.com/office/drawing/2014/main" id="{D5C7C197-92BB-7CD5-D98C-E6CA04B9A088}"/>
              </a:ext>
            </a:extLst>
          </p:cNvPr>
          <p:cNvSpPr/>
          <p:nvPr/>
        </p:nvSpPr>
        <p:spPr>
          <a:xfrm>
            <a:off x="1242766" y="1415898"/>
            <a:ext cx="148469" cy="180000"/>
          </a:xfrm>
          <a:prstGeom prst="foldedCorner">
            <a:avLst/>
          </a:prstGeom>
          <a:solidFill>
            <a:srgbClr val="FFFF00"/>
          </a:solidFill>
          <a:ln w="12700" cap="flat">
            <a:solidFill>
              <a:schemeClr val="tx2"/>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63" name="Rechthoek: ezelsoor 62">
            <a:extLst>
              <a:ext uri="{FF2B5EF4-FFF2-40B4-BE49-F238E27FC236}">
                <a16:creationId xmlns:a16="http://schemas.microsoft.com/office/drawing/2014/main" id="{5E00FC2F-D5E8-8DCB-3AA1-B1B7E8AD4683}"/>
              </a:ext>
            </a:extLst>
          </p:cNvPr>
          <p:cNvSpPr/>
          <p:nvPr/>
        </p:nvSpPr>
        <p:spPr>
          <a:xfrm>
            <a:off x="2035488" y="1402041"/>
            <a:ext cx="148469" cy="180000"/>
          </a:xfrm>
          <a:prstGeom prst="foldedCorner">
            <a:avLst/>
          </a:prstGeom>
          <a:solidFill>
            <a:srgbClr val="FFFF00"/>
          </a:solidFill>
          <a:ln w="12700" cap="flat">
            <a:solidFill>
              <a:schemeClr val="tx2"/>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9152" name="Rechthoek: ezelsoor 49151">
            <a:extLst>
              <a:ext uri="{FF2B5EF4-FFF2-40B4-BE49-F238E27FC236}">
                <a16:creationId xmlns:a16="http://schemas.microsoft.com/office/drawing/2014/main" id="{18C182D1-5790-6FF3-A093-3E5359D1643F}"/>
              </a:ext>
            </a:extLst>
          </p:cNvPr>
          <p:cNvSpPr/>
          <p:nvPr/>
        </p:nvSpPr>
        <p:spPr>
          <a:xfrm>
            <a:off x="7797725" y="2442401"/>
            <a:ext cx="729417" cy="563205"/>
          </a:xfrm>
          <a:prstGeom prst="foldedCorne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6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r>
              <a:rPr lang="nl-NL" sz="600">
                <a:solidFill>
                  <a:srgbClr val="000000"/>
                </a:solidFill>
                <a:latin typeface="Helvetica Neue Medium"/>
                <a:ea typeface="Helvetica Neue Medium"/>
                <a:cs typeface="Helvetica Neue Medium"/>
                <a:sym typeface="Helvetica Neue Medium"/>
              </a:rPr>
              <a:t>C</a:t>
            </a:r>
            <a:r>
              <a:rPr kumimoji="0" lang="nl-NL" sz="6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rPr>
              <a:t>A (o.a. isolatie, PV, WP)</a:t>
            </a:r>
          </a:p>
          <a:p>
            <a:pPr marL="0" marR="0" indent="0" algn="ctr" defTabSz="825500" rtl="0" fontAlgn="auto" latinLnBrk="0" hangingPunct="0">
              <a:lnSpc>
                <a:spcPct val="100000"/>
              </a:lnSpc>
              <a:spcBef>
                <a:spcPts val="0"/>
              </a:spcBef>
              <a:spcAft>
                <a:spcPts val="0"/>
              </a:spcAft>
              <a:buClrTx/>
              <a:buSzTx/>
              <a:buFontTx/>
              <a:buNone/>
              <a:tabLst/>
            </a:pPr>
            <a:r>
              <a:rPr kumimoji="0" lang="nl-NL" sz="6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rPr>
              <a:t>(gem. breed)</a:t>
            </a:r>
          </a:p>
        </p:txBody>
      </p:sp>
      <p:sp>
        <p:nvSpPr>
          <p:cNvPr id="49153" name="Stroomdiagram: Verbindingslijn 49152">
            <a:extLst>
              <a:ext uri="{FF2B5EF4-FFF2-40B4-BE49-F238E27FC236}">
                <a16:creationId xmlns:a16="http://schemas.microsoft.com/office/drawing/2014/main" id="{B603EFDE-847F-9804-C60F-CCAA23174AD2}"/>
              </a:ext>
            </a:extLst>
          </p:cNvPr>
          <p:cNvSpPr/>
          <p:nvPr/>
        </p:nvSpPr>
        <p:spPr>
          <a:xfrm>
            <a:off x="7797723" y="2900649"/>
            <a:ext cx="234466" cy="240623"/>
          </a:xfrm>
          <a:prstGeom prst="flowChartConnector">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9155" name="Rechthoek: ezelsoor 49154">
            <a:extLst>
              <a:ext uri="{FF2B5EF4-FFF2-40B4-BE49-F238E27FC236}">
                <a16:creationId xmlns:a16="http://schemas.microsoft.com/office/drawing/2014/main" id="{844AFB73-3B7D-435A-709C-5A0792E4B556}"/>
              </a:ext>
            </a:extLst>
          </p:cNvPr>
          <p:cNvSpPr/>
          <p:nvPr/>
        </p:nvSpPr>
        <p:spPr>
          <a:xfrm>
            <a:off x="8088198" y="2930961"/>
            <a:ext cx="148469" cy="180000"/>
          </a:xfrm>
          <a:prstGeom prst="foldedCorner">
            <a:avLst/>
          </a:prstGeom>
          <a:solidFill>
            <a:schemeClr val="accent6">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cxnSp>
        <p:nvCxnSpPr>
          <p:cNvPr id="49157" name="Rechte verbindingslijn met pijl 49156">
            <a:extLst>
              <a:ext uri="{FF2B5EF4-FFF2-40B4-BE49-F238E27FC236}">
                <a16:creationId xmlns:a16="http://schemas.microsoft.com/office/drawing/2014/main" id="{207E1976-D759-C1C7-7CF9-6DE08D0BC988}"/>
              </a:ext>
            </a:extLst>
          </p:cNvPr>
          <p:cNvCxnSpPr>
            <a:cxnSpLocks/>
          </p:cNvCxnSpPr>
          <p:nvPr/>
        </p:nvCxnSpPr>
        <p:spPr>
          <a:xfrm>
            <a:off x="8527142" y="2709215"/>
            <a:ext cx="2113824" cy="0"/>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49159" name="Rechthoek: ezelsoor 49158">
            <a:extLst>
              <a:ext uri="{FF2B5EF4-FFF2-40B4-BE49-F238E27FC236}">
                <a16:creationId xmlns:a16="http://schemas.microsoft.com/office/drawing/2014/main" id="{4675960C-3F92-3FC3-1346-14752DC2DCAB}"/>
              </a:ext>
            </a:extLst>
          </p:cNvPr>
          <p:cNvSpPr/>
          <p:nvPr/>
        </p:nvSpPr>
        <p:spPr>
          <a:xfrm>
            <a:off x="2715084" y="1097474"/>
            <a:ext cx="584201" cy="563205"/>
          </a:xfrm>
          <a:prstGeom prst="foldedCorner">
            <a:avLst/>
          </a:prstGeom>
          <a:solidFill>
            <a:schemeClr val="accent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9160" name="Rechthoek: ezelsoor 49159">
            <a:extLst>
              <a:ext uri="{FF2B5EF4-FFF2-40B4-BE49-F238E27FC236}">
                <a16:creationId xmlns:a16="http://schemas.microsoft.com/office/drawing/2014/main" id="{879F4FED-9228-1250-46F8-1E30CD7AA749}"/>
              </a:ext>
            </a:extLst>
          </p:cNvPr>
          <p:cNvSpPr/>
          <p:nvPr/>
        </p:nvSpPr>
        <p:spPr>
          <a:xfrm>
            <a:off x="2669277" y="1044078"/>
            <a:ext cx="584201" cy="563205"/>
          </a:xfrm>
          <a:prstGeom prst="foldedCorner">
            <a:avLst/>
          </a:prstGeom>
          <a:solidFill>
            <a:schemeClr val="tx2">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9161" name="Rechthoek: ezelsoor 49160">
            <a:extLst>
              <a:ext uri="{FF2B5EF4-FFF2-40B4-BE49-F238E27FC236}">
                <a16:creationId xmlns:a16="http://schemas.microsoft.com/office/drawing/2014/main" id="{9451EAA8-7B32-DACE-F44E-9B90A785D88D}"/>
              </a:ext>
            </a:extLst>
          </p:cNvPr>
          <p:cNvSpPr/>
          <p:nvPr/>
        </p:nvSpPr>
        <p:spPr>
          <a:xfrm>
            <a:off x="2618811" y="1025745"/>
            <a:ext cx="584201" cy="563205"/>
          </a:xfrm>
          <a:prstGeom prst="foldedCorner">
            <a:avLst/>
          </a:prstGeom>
          <a:solidFill>
            <a:schemeClr val="accent6">
              <a:lumMod val="7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lang="nl-NL" sz="800">
              <a:solidFill>
                <a:schemeClr val="accent3">
                  <a:lumMod val="10000"/>
                </a:schemeClr>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endParaRPr kumimoji="0" lang="nl-NL" sz="800" b="0" i="0" u="none" strike="noStrike" cap="none" spc="0" normalizeH="0" baseline="0">
              <a:ln>
                <a:noFill/>
              </a:ln>
              <a:solidFill>
                <a:schemeClr val="accent3">
                  <a:lumMod val="10000"/>
                </a:schemeClr>
              </a:solidFill>
              <a:effectLst/>
              <a:uFillTx/>
              <a:latin typeface="Helvetica Neue Medium"/>
              <a:ea typeface="Helvetica Neue Medium"/>
              <a:cs typeface="Helvetica Neue Medium"/>
              <a:sym typeface="Helvetica Neue Medium"/>
            </a:endParaRPr>
          </a:p>
        </p:txBody>
      </p:sp>
      <p:sp>
        <p:nvSpPr>
          <p:cNvPr id="49162" name="Rechthoek: ezelsoor 49161">
            <a:extLst>
              <a:ext uri="{FF2B5EF4-FFF2-40B4-BE49-F238E27FC236}">
                <a16:creationId xmlns:a16="http://schemas.microsoft.com/office/drawing/2014/main" id="{07B8F227-6820-287E-412F-4D2852D82D6A}"/>
              </a:ext>
            </a:extLst>
          </p:cNvPr>
          <p:cNvSpPr/>
          <p:nvPr/>
        </p:nvSpPr>
        <p:spPr>
          <a:xfrm>
            <a:off x="2573004" y="1025827"/>
            <a:ext cx="584201" cy="508109"/>
          </a:xfrm>
          <a:prstGeom prst="foldedCorne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7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r>
              <a:rPr kumimoji="0" lang="nl-NL" sz="7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rPr>
              <a:t>Info markten</a:t>
            </a:r>
          </a:p>
        </p:txBody>
      </p:sp>
      <p:sp>
        <p:nvSpPr>
          <p:cNvPr id="49164" name="Stroomdiagram: Verbindingslijn 49163">
            <a:extLst>
              <a:ext uri="{FF2B5EF4-FFF2-40B4-BE49-F238E27FC236}">
                <a16:creationId xmlns:a16="http://schemas.microsoft.com/office/drawing/2014/main" id="{17513F3B-8DEF-EA39-98A1-C8416D86C0B8}"/>
              </a:ext>
            </a:extLst>
          </p:cNvPr>
          <p:cNvSpPr/>
          <p:nvPr/>
        </p:nvSpPr>
        <p:spPr>
          <a:xfrm>
            <a:off x="2522538" y="1391633"/>
            <a:ext cx="234466" cy="240623"/>
          </a:xfrm>
          <a:prstGeom prst="flowChartConnector">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9165" name="Rechthoek: ezelsoor 49164">
            <a:extLst>
              <a:ext uri="{FF2B5EF4-FFF2-40B4-BE49-F238E27FC236}">
                <a16:creationId xmlns:a16="http://schemas.microsoft.com/office/drawing/2014/main" id="{CD5A2109-4463-0B86-261E-BA4C8A43A6E9}"/>
              </a:ext>
            </a:extLst>
          </p:cNvPr>
          <p:cNvSpPr/>
          <p:nvPr/>
        </p:nvSpPr>
        <p:spPr>
          <a:xfrm>
            <a:off x="2795517" y="1435129"/>
            <a:ext cx="148469" cy="180000"/>
          </a:xfrm>
          <a:prstGeom prst="foldedCorner">
            <a:avLst/>
          </a:prstGeom>
          <a:solidFill>
            <a:schemeClr val="accent6">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9166" name="Rechthoek: ezelsoor 49165">
            <a:extLst>
              <a:ext uri="{FF2B5EF4-FFF2-40B4-BE49-F238E27FC236}">
                <a16:creationId xmlns:a16="http://schemas.microsoft.com/office/drawing/2014/main" id="{B3FF61A2-6F11-8F72-ED89-457F9B7BEFA7}"/>
              </a:ext>
            </a:extLst>
          </p:cNvPr>
          <p:cNvSpPr/>
          <p:nvPr/>
        </p:nvSpPr>
        <p:spPr>
          <a:xfrm>
            <a:off x="1050190" y="3072317"/>
            <a:ext cx="584201" cy="563205"/>
          </a:xfrm>
          <a:prstGeom prst="foldedCorne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nl-NL" sz="600">
                <a:solidFill>
                  <a:srgbClr val="000000"/>
                </a:solidFill>
                <a:latin typeface="Helvetica Neue Medium"/>
                <a:ea typeface="Helvetica Neue Medium"/>
                <a:cs typeface="Helvetica Neue Medium"/>
                <a:sym typeface="Helvetica Neue Medium"/>
              </a:rPr>
              <a:t>Thema-avonden (</a:t>
            </a:r>
            <a:r>
              <a:rPr lang="nl-NL" sz="600" err="1">
                <a:solidFill>
                  <a:srgbClr val="000000"/>
                </a:solidFill>
                <a:latin typeface="Helvetica Neue Medium"/>
                <a:ea typeface="Helvetica Neue Medium"/>
                <a:cs typeface="Helvetica Neue Medium"/>
                <a:sym typeface="Helvetica Neue Medium"/>
              </a:rPr>
              <a:t>oa</a:t>
            </a:r>
            <a:r>
              <a:rPr lang="nl-NL" sz="600">
                <a:solidFill>
                  <a:srgbClr val="000000"/>
                </a:solidFill>
                <a:latin typeface="Helvetica Neue Medium"/>
                <a:ea typeface="Helvetica Neue Medium"/>
                <a:cs typeface="Helvetica Neue Medium"/>
                <a:sym typeface="Helvetica Neue Medium"/>
              </a:rPr>
              <a:t> PV, WP, besparen) </a:t>
            </a:r>
          </a:p>
        </p:txBody>
      </p:sp>
      <p:sp>
        <p:nvSpPr>
          <p:cNvPr id="49167" name="Stroomdiagram: Verbindingslijn 49166">
            <a:extLst>
              <a:ext uri="{FF2B5EF4-FFF2-40B4-BE49-F238E27FC236}">
                <a16:creationId xmlns:a16="http://schemas.microsoft.com/office/drawing/2014/main" id="{18E3A29E-2692-1E1C-7E5C-0B18CBBC7024}"/>
              </a:ext>
            </a:extLst>
          </p:cNvPr>
          <p:cNvSpPr/>
          <p:nvPr/>
        </p:nvSpPr>
        <p:spPr>
          <a:xfrm>
            <a:off x="1039166" y="3527627"/>
            <a:ext cx="234466" cy="240623"/>
          </a:xfrm>
          <a:prstGeom prst="flowChartConnector">
            <a:avLst/>
          </a:prstGeom>
          <a:solidFill>
            <a:srgbClr val="FFFF00"/>
          </a:solidFill>
          <a:ln w="12700" cap="flat">
            <a:solidFill>
              <a:schemeClr val="tx2"/>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9169" name="Rechthoek: ezelsoor 49168">
            <a:extLst>
              <a:ext uri="{FF2B5EF4-FFF2-40B4-BE49-F238E27FC236}">
                <a16:creationId xmlns:a16="http://schemas.microsoft.com/office/drawing/2014/main" id="{A6802C74-8FEE-4724-A7AD-D49093D07EF5}"/>
              </a:ext>
            </a:extLst>
          </p:cNvPr>
          <p:cNvSpPr/>
          <p:nvPr/>
        </p:nvSpPr>
        <p:spPr>
          <a:xfrm>
            <a:off x="958279" y="4599453"/>
            <a:ext cx="584201" cy="453013"/>
          </a:xfrm>
          <a:prstGeom prst="foldedCorne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lang="nl-NL" sz="600">
              <a:solidFill>
                <a:srgbClr val="000000"/>
              </a:solidFill>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r>
              <a:rPr lang="nl-NL" sz="600">
                <a:solidFill>
                  <a:srgbClr val="000000"/>
                </a:solidFill>
                <a:latin typeface="Helvetica Neue Medium"/>
                <a:ea typeface="Helvetica Neue Medium"/>
                <a:cs typeface="Helvetica Neue Medium"/>
                <a:sym typeface="Helvetica Neue Medium"/>
              </a:rPr>
              <a:t>Warmtescan</a:t>
            </a:r>
          </a:p>
          <a:p>
            <a:pPr marL="0" marR="0" indent="0" algn="ctr" defTabSz="825500" rtl="0" fontAlgn="auto" latinLnBrk="0" hangingPunct="0">
              <a:lnSpc>
                <a:spcPct val="100000"/>
              </a:lnSpc>
              <a:spcBef>
                <a:spcPts val="0"/>
              </a:spcBef>
              <a:spcAft>
                <a:spcPts val="0"/>
              </a:spcAft>
              <a:buClrTx/>
              <a:buSzTx/>
              <a:buFontTx/>
              <a:buNone/>
              <a:tabLst/>
            </a:pPr>
            <a:r>
              <a:rPr lang="nl-NL" sz="600">
                <a:solidFill>
                  <a:srgbClr val="000000"/>
                </a:solidFill>
                <a:latin typeface="Helvetica Neue Medium"/>
                <a:ea typeface="Helvetica Neue Medium"/>
                <a:cs typeface="Helvetica Neue Medium"/>
                <a:sym typeface="Helvetica Neue Medium"/>
              </a:rPr>
              <a:t>(gem. breed)</a:t>
            </a:r>
          </a:p>
        </p:txBody>
      </p:sp>
      <p:sp>
        <p:nvSpPr>
          <p:cNvPr id="49170" name="Stroomdiagram: Verbindingslijn 49169">
            <a:extLst>
              <a:ext uri="{FF2B5EF4-FFF2-40B4-BE49-F238E27FC236}">
                <a16:creationId xmlns:a16="http://schemas.microsoft.com/office/drawing/2014/main" id="{D8391E99-54BA-3C1F-2E74-6A0C2807E512}"/>
              </a:ext>
            </a:extLst>
          </p:cNvPr>
          <p:cNvSpPr/>
          <p:nvPr/>
        </p:nvSpPr>
        <p:spPr>
          <a:xfrm>
            <a:off x="933513" y="4911797"/>
            <a:ext cx="234466" cy="240623"/>
          </a:xfrm>
          <a:prstGeom prst="flowChartConnector">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9171" name="Rechthoek: ezelsoor 49170">
            <a:extLst>
              <a:ext uri="{FF2B5EF4-FFF2-40B4-BE49-F238E27FC236}">
                <a16:creationId xmlns:a16="http://schemas.microsoft.com/office/drawing/2014/main" id="{206B0ED4-90C7-7C93-76DA-7D53089D3C63}"/>
              </a:ext>
            </a:extLst>
          </p:cNvPr>
          <p:cNvSpPr/>
          <p:nvPr/>
        </p:nvSpPr>
        <p:spPr>
          <a:xfrm>
            <a:off x="1206492" y="4955293"/>
            <a:ext cx="148469" cy="180000"/>
          </a:xfrm>
          <a:prstGeom prst="foldedCorner">
            <a:avLst/>
          </a:prstGeom>
          <a:solidFill>
            <a:schemeClr val="accent6">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9174" name="Rechthoek: ezelsoor 49173">
            <a:extLst>
              <a:ext uri="{FF2B5EF4-FFF2-40B4-BE49-F238E27FC236}">
                <a16:creationId xmlns:a16="http://schemas.microsoft.com/office/drawing/2014/main" id="{CBBD41B7-7F98-D123-FFC5-BB31EA5C3AAA}"/>
              </a:ext>
            </a:extLst>
          </p:cNvPr>
          <p:cNvSpPr/>
          <p:nvPr/>
        </p:nvSpPr>
        <p:spPr>
          <a:xfrm>
            <a:off x="1355818" y="3734178"/>
            <a:ext cx="584201" cy="563205"/>
          </a:xfrm>
          <a:prstGeom prst="foldedCorne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lang="nl-NL" sz="600" err="1">
                <a:solidFill>
                  <a:srgbClr val="000000"/>
                </a:solidFill>
                <a:latin typeface="Helvetica Neue Medium"/>
                <a:ea typeface="Helvetica Neue Medium"/>
                <a:cs typeface="Helvetica Neue Medium"/>
                <a:sym typeface="Helvetica Neue Medium"/>
              </a:rPr>
              <a:t>Informering</a:t>
            </a:r>
            <a:r>
              <a:rPr lang="nl-NL" sz="600">
                <a:solidFill>
                  <a:srgbClr val="000000"/>
                </a:solidFill>
                <a:latin typeface="Helvetica Neue Medium"/>
                <a:ea typeface="Helvetica Neue Medium"/>
                <a:cs typeface="Helvetica Neue Medium"/>
                <a:sym typeface="Helvetica Neue Medium"/>
              </a:rPr>
              <a:t> over financiering (gem. breed)</a:t>
            </a:r>
          </a:p>
        </p:txBody>
      </p:sp>
      <p:sp>
        <p:nvSpPr>
          <p:cNvPr id="49175" name="Stroomdiagram: Verbindingslijn 49174">
            <a:extLst>
              <a:ext uri="{FF2B5EF4-FFF2-40B4-BE49-F238E27FC236}">
                <a16:creationId xmlns:a16="http://schemas.microsoft.com/office/drawing/2014/main" id="{BECC9830-B1EF-9C6F-C3F0-91C544EBFACE}"/>
              </a:ext>
            </a:extLst>
          </p:cNvPr>
          <p:cNvSpPr/>
          <p:nvPr/>
        </p:nvSpPr>
        <p:spPr>
          <a:xfrm>
            <a:off x="1334146" y="4178206"/>
            <a:ext cx="234466" cy="240623"/>
          </a:xfrm>
          <a:prstGeom prst="flowChartConnector">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9176" name="Rechthoek: ezelsoor 49175">
            <a:extLst>
              <a:ext uri="{FF2B5EF4-FFF2-40B4-BE49-F238E27FC236}">
                <a16:creationId xmlns:a16="http://schemas.microsoft.com/office/drawing/2014/main" id="{CA01A163-29F7-7902-BEE1-BCEA2FE2FD27}"/>
              </a:ext>
            </a:extLst>
          </p:cNvPr>
          <p:cNvSpPr/>
          <p:nvPr/>
        </p:nvSpPr>
        <p:spPr>
          <a:xfrm>
            <a:off x="1571291" y="4207383"/>
            <a:ext cx="148469" cy="180000"/>
          </a:xfrm>
          <a:prstGeom prst="foldedCorner">
            <a:avLst/>
          </a:prstGeom>
          <a:solidFill>
            <a:schemeClr val="accent6">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9168" name="Rechthoek: ezelsoor 49167">
            <a:extLst>
              <a:ext uri="{FF2B5EF4-FFF2-40B4-BE49-F238E27FC236}">
                <a16:creationId xmlns:a16="http://schemas.microsoft.com/office/drawing/2014/main" id="{9A958A07-DF2C-AF46-9821-6A060AEB2AC9}"/>
              </a:ext>
            </a:extLst>
          </p:cNvPr>
          <p:cNvSpPr/>
          <p:nvPr/>
        </p:nvSpPr>
        <p:spPr>
          <a:xfrm>
            <a:off x="1294470" y="3555842"/>
            <a:ext cx="148469" cy="180000"/>
          </a:xfrm>
          <a:prstGeom prst="foldedCorner">
            <a:avLst/>
          </a:prstGeom>
          <a:solidFill>
            <a:schemeClr val="accent6">
              <a:lumMod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9177" name="Rechthoek: ezelsoor 49176">
            <a:extLst>
              <a:ext uri="{FF2B5EF4-FFF2-40B4-BE49-F238E27FC236}">
                <a16:creationId xmlns:a16="http://schemas.microsoft.com/office/drawing/2014/main" id="{7EE3DC6A-CFD9-6534-4F70-6FCEFE88E985}"/>
              </a:ext>
            </a:extLst>
          </p:cNvPr>
          <p:cNvSpPr/>
          <p:nvPr/>
        </p:nvSpPr>
        <p:spPr>
          <a:xfrm>
            <a:off x="10595114" y="1080841"/>
            <a:ext cx="660333" cy="563205"/>
          </a:xfrm>
          <a:prstGeom prst="foldedCorner">
            <a:avLst/>
          </a:prstGeom>
          <a:solidFill>
            <a:srgbClr val="FFF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6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endParaRPr>
          </a:p>
          <a:p>
            <a:pPr marL="0" marR="0" indent="0" algn="ctr" defTabSz="825500" rtl="0" fontAlgn="auto" latinLnBrk="0" hangingPunct="0">
              <a:lnSpc>
                <a:spcPct val="100000"/>
              </a:lnSpc>
              <a:spcBef>
                <a:spcPts val="0"/>
              </a:spcBef>
              <a:spcAft>
                <a:spcPts val="0"/>
              </a:spcAft>
              <a:buClrTx/>
              <a:buSzTx/>
              <a:buFontTx/>
              <a:buNone/>
              <a:tabLst/>
            </a:pPr>
            <a:r>
              <a:rPr kumimoji="0" lang="nl-NL" sz="600" b="0" i="0" u="none" strike="noStrike" cap="none" spc="0" normalizeH="0" baseline="0">
                <a:ln>
                  <a:noFill/>
                </a:ln>
                <a:solidFill>
                  <a:srgbClr val="000000"/>
                </a:solidFill>
                <a:effectLst/>
                <a:uFillTx/>
                <a:latin typeface="Helvetica Neue Medium"/>
                <a:ea typeface="Helvetica Neue Medium"/>
                <a:cs typeface="Helvetica Neue Medium"/>
                <a:sym typeface="Helvetica Neue Medium"/>
              </a:rPr>
              <a:t>Ambassadeurs verhalen delen (gem. breed)</a:t>
            </a:r>
          </a:p>
        </p:txBody>
      </p:sp>
      <p:sp>
        <p:nvSpPr>
          <p:cNvPr id="49180" name="Stroomdiagram: Verbindingslijn 49179">
            <a:extLst>
              <a:ext uri="{FF2B5EF4-FFF2-40B4-BE49-F238E27FC236}">
                <a16:creationId xmlns:a16="http://schemas.microsoft.com/office/drawing/2014/main" id="{D3294B07-D7E5-8930-440E-7F9DB1917A47}"/>
              </a:ext>
            </a:extLst>
          </p:cNvPr>
          <p:cNvSpPr/>
          <p:nvPr/>
        </p:nvSpPr>
        <p:spPr>
          <a:xfrm>
            <a:off x="10640966" y="1514287"/>
            <a:ext cx="234466" cy="240623"/>
          </a:xfrm>
          <a:prstGeom prst="flowChartConnector">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49181" name="Rechthoek: ezelsoor 49180">
            <a:extLst>
              <a:ext uri="{FF2B5EF4-FFF2-40B4-BE49-F238E27FC236}">
                <a16:creationId xmlns:a16="http://schemas.microsoft.com/office/drawing/2014/main" id="{B25400EA-6D08-8AD2-5830-44EA2EEB88D8}"/>
              </a:ext>
            </a:extLst>
          </p:cNvPr>
          <p:cNvSpPr/>
          <p:nvPr/>
        </p:nvSpPr>
        <p:spPr>
          <a:xfrm>
            <a:off x="10879974" y="1559839"/>
            <a:ext cx="148469" cy="180000"/>
          </a:xfrm>
          <a:prstGeom prst="foldedCorner">
            <a:avLst/>
          </a:prstGeom>
          <a:solidFill>
            <a:srgbClr val="FFFF00"/>
          </a:solidFill>
          <a:ln w="12700" cap="flat">
            <a:solidFill>
              <a:schemeClr val="tx2"/>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cxnSp>
        <p:nvCxnSpPr>
          <p:cNvPr id="49185" name="Rechte verbindingslijn met pijl 49184">
            <a:extLst>
              <a:ext uri="{FF2B5EF4-FFF2-40B4-BE49-F238E27FC236}">
                <a16:creationId xmlns:a16="http://schemas.microsoft.com/office/drawing/2014/main" id="{5B9D7BEC-8CA6-88FD-09BC-863053B2E421}"/>
              </a:ext>
            </a:extLst>
          </p:cNvPr>
          <p:cNvCxnSpPr>
            <a:cxnSpLocks/>
          </p:cNvCxnSpPr>
          <p:nvPr/>
        </p:nvCxnSpPr>
        <p:spPr>
          <a:xfrm>
            <a:off x="1632767" y="3346010"/>
            <a:ext cx="682775" cy="0"/>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grpSp>
        <p:nvGrpSpPr>
          <p:cNvPr id="7" name="Groep 6">
            <a:extLst>
              <a:ext uri="{FF2B5EF4-FFF2-40B4-BE49-F238E27FC236}">
                <a16:creationId xmlns:a16="http://schemas.microsoft.com/office/drawing/2014/main" id="{A05B277E-60E3-C178-03D0-6DE19E846C26}"/>
              </a:ext>
            </a:extLst>
          </p:cNvPr>
          <p:cNvGrpSpPr/>
          <p:nvPr/>
        </p:nvGrpSpPr>
        <p:grpSpPr>
          <a:xfrm>
            <a:off x="777874" y="5879006"/>
            <a:ext cx="10761882" cy="648000"/>
            <a:chOff x="777874" y="5879006"/>
            <a:chExt cx="10761882" cy="648000"/>
          </a:xfrm>
        </p:grpSpPr>
        <p:sp>
          <p:nvSpPr>
            <p:cNvPr id="9" name="Rechthoek: afgeronde hoeken 8">
              <a:extLst>
                <a:ext uri="{FF2B5EF4-FFF2-40B4-BE49-F238E27FC236}">
                  <a16:creationId xmlns:a16="http://schemas.microsoft.com/office/drawing/2014/main" id="{D8B1C8DA-12DA-3B2F-7119-8EFE306B4CD6}"/>
                </a:ext>
              </a:extLst>
            </p:cNvPr>
            <p:cNvSpPr>
              <a:spLocks/>
            </p:cNvSpPr>
            <p:nvPr/>
          </p:nvSpPr>
          <p:spPr>
            <a:xfrm>
              <a:off x="777874" y="5879006"/>
              <a:ext cx="1368000" cy="648000"/>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sp>
          <p:nvSpPr>
            <p:cNvPr id="11" name="Rechthoek: afgeronde hoeken 10">
              <a:extLst>
                <a:ext uri="{FF2B5EF4-FFF2-40B4-BE49-F238E27FC236}">
                  <a16:creationId xmlns:a16="http://schemas.microsoft.com/office/drawing/2014/main" id="{0357CDCB-29FA-B1A9-55A0-27D887985D16}"/>
                </a:ext>
              </a:extLst>
            </p:cNvPr>
            <p:cNvSpPr>
              <a:spLocks/>
            </p:cNvSpPr>
            <p:nvPr/>
          </p:nvSpPr>
          <p:spPr>
            <a:xfrm>
              <a:off x="10171756" y="5879006"/>
              <a:ext cx="1368000" cy="648000"/>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sp>
          <p:nvSpPr>
            <p:cNvPr id="12" name="Rechthoek 11">
              <a:extLst>
                <a:ext uri="{FF2B5EF4-FFF2-40B4-BE49-F238E27FC236}">
                  <a16:creationId xmlns:a16="http://schemas.microsoft.com/office/drawing/2014/main" id="{7ADE0120-51C0-C82F-83B6-26DD97780E58}"/>
                </a:ext>
              </a:extLst>
            </p:cNvPr>
            <p:cNvSpPr>
              <a:spLocks/>
            </p:cNvSpPr>
            <p:nvPr/>
          </p:nvSpPr>
          <p:spPr>
            <a:xfrm>
              <a:off x="2077738" y="5879006"/>
              <a:ext cx="1368000" cy="648000"/>
            </a:xfrm>
            <a:prstGeom prst="rect">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3" name="Rechthoek 12">
              <a:extLst>
                <a:ext uri="{FF2B5EF4-FFF2-40B4-BE49-F238E27FC236}">
                  <a16:creationId xmlns:a16="http://schemas.microsoft.com/office/drawing/2014/main" id="{6362297D-BC35-3411-107C-1A62A15A396B}"/>
                </a:ext>
              </a:extLst>
            </p:cNvPr>
            <p:cNvSpPr>
              <a:spLocks/>
            </p:cNvSpPr>
            <p:nvPr/>
          </p:nvSpPr>
          <p:spPr>
            <a:xfrm>
              <a:off x="3433978" y="5879006"/>
              <a:ext cx="1368000" cy="64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4" name="Rechthoek 13">
              <a:extLst>
                <a:ext uri="{FF2B5EF4-FFF2-40B4-BE49-F238E27FC236}">
                  <a16:creationId xmlns:a16="http://schemas.microsoft.com/office/drawing/2014/main" id="{E02E7A07-D71A-57DD-2610-829F22BE8E5F}"/>
                </a:ext>
              </a:extLst>
            </p:cNvPr>
            <p:cNvSpPr>
              <a:spLocks/>
            </p:cNvSpPr>
            <p:nvPr/>
          </p:nvSpPr>
          <p:spPr>
            <a:xfrm>
              <a:off x="4801453" y="5879006"/>
              <a:ext cx="1368000" cy="64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a:t>
              </a:r>
            </a:p>
            <a:p>
              <a:pPr algn="ctr" defTabSz="825500" fontAlgn="auto">
                <a:spcBef>
                  <a:spcPts val="0"/>
                </a:spcBef>
                <a:spcAft>
                  <a:spcPts val="0"/>
                </a:spcAft>
              </a:pPr>
              <a:r>
                <a:rPr lang="nl-NL" sz="1200" dirty="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specificatie</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5" name="Rechthoek 14">
              <a:extLst>
                <a:ext uri="{FF2B5EF4-FFF2-40B4-BE49-F238E27FC236}">
                  <a16:creationId xmlns:a16="http://schemas.microsoft.com/office/drawing/2014/main" id="{FB48E7C9-C052-9F90-0BD7-2DFA8118288A}"/>
                </a:ext>
              </a:extLst>
            </p:cNvPr>
            <p:cNvSpPr>
              <a:spLocks/>
            </p:cNvSpPr>
            <p:nvPr/>
          </p:nvSpPr>
          <p:spPr>
            <a:xfrm>
              <a:off x="6161016" y="5879006"/>
              <a:ext cx="1368000" cy="64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6" name="Rechthoek 15">
              <a:extLst>
                <a:ext uri="{FF2B5EF4-FFF2-40B4-BE49-F238E27FC236}">
                  <a16:creationId xmlns:a16="http://schemas.microsoft.com/office/drawing/2014/main" id="{62E0B797-7967-2392-6181-0ED40552AE9E}"/>
                </a:ext>
              </a:extLst>
            </p:cNvPr>
            <p:cNvSpPr>
              <a:spLocks/>
            </p:cNvSpPr>
            <p:nvPr/>
          </p:nvSpPr>
          <p:spPr>
            <a:xfrm>
              <a:off x="7520054" y="5879006"/>
              <a:ext cx="1368000" cy="64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sz="120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Offerte</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7" name="Rechthoek 16">
              <a:extLst>
                <a:ext uri="{FF2B5EF4-FFF2-40B4-BE49-F238E27FC236}">
                  <a16:creationId xmlns:a16="http://schemas.microsoft.com/office/drawing/2014/main" id="{6C35EEA8-156C-4267-8F41-144B50376201}"/>
                </a:ext>
              </a:extLst>
            </p:cNvPr>
            <p:cNvSpPr>
              <a:spLocks/>
            </p:cNvSpPr>
            <p:nvPr/>
          </p:nvSpPr>
          <p:spPr>
            <a:xfrm>
              <a:off x="8888054" y="5879006"/>
              <a:ext cx="1368000" cy="64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a:t>
              </a:r>
            </a:p>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grpSp>
    </p:spTree>
    <p:extLst>
      <p:ext uri="{BB962C8B-B14F-4D97-AF65-F5344CB8AC3E}">
        <p14:creationId xmlns:p14="http://schemas.microsoft.com/office/powerpoint/2010/main" val="396277492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CFA3D-1032-52D4-D88F-2146868E95C5}"/>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61C5D5CD-A29C-0B8A-3D39-74BC7A12981A}"/>
              </a:ext>
            </a:extLst>
          </p:cNvPr>
          <p:cNvSpPr>
            <a:spLocks noGrp="1"/>
          </p:cNvSpPr>
          <p:nvPr>
            <p:ph type="pic" sz="quarter" idx="13"/>
          </p:nvPr>
        </p:nvSpPr>
        <p:spPr>
          <a:solidFill>
            <a:srgbClr val="4A8156"/>
          </a:solidFill>
        </p:spPr>
        <p:txBody>
          <a:bodyPr/>
          <a:lstStyle/>
          <a:p>
            <a:endParaRPr lang="nl-NL"/>
          </a:p>
        </p:txBody>
      </p:sp>
      <p:sp>
        <p:nvSpPr>
          <p:cNvPr id="3" name="Titel 2">
            <a:extLst>
              <a:ext uri="{FF2B5EF4-FFF2-40B4-BE49-F238E27FC236}">
                <a16:creationId xmlns:a16="http://schemas.microsoft.com/office/drawing/2014/main" id="{C9C2B8BC-E1D5-0999-2221-A1B9802AD1BD}"/>
              </a:ext>
            </a:extLst>
          </p:cNvPr>
          <p:cNvSpPr>
            <a:spLocks noGrp="1"/>
          </p:cNvSpPr>
          <p:nvPr>
            <p:ph type="title"/>
          </p:nvPr>
        </p:nvSpPr>
        <p:spPr>
          <a:xfrm>
            <a:off x="1697605" y="3034463"/>
            <a:ext cx="9401628" cy="642258"/>
          </a:xfrm>
        </p:spPr>
        <p:txBody>
          <a:bodyPr/>
          <a:lstStyle/>
          <a:p>
            <a:r>
              <a:rPr lang="nl-NL" dirty="0">
                <a:latin typeface="Arial" panose="020B0604020202020204" pitchFamily="34" charset="0"/>
                <a:cs typeface="Arial" panose="020B0604020202020204" pitchFamily="34" charset="0"/>
              </a:rPr>
              <a:t>Evalueren</a:t>
            </a:r>
            <a:br>
              <a:rPr lang="nl-NL" dirty="0">
                <a:latin typeface="Arial" panose="020B0604020202020204" pitchFamily="34" charset="0"/>
                <a:cs typeface="Arial" panose="020B0604020202020204" pitchFamily="34" charset="0"/>
              </a:rPr>
            </a:br>
            <a:br>
              <a:rPr lang="nl-NL" dirty="0">
                <a:latin typeface="Arial" panose="020B0604020202020204" pitchFamily="34" charset="0"/>
                <a:cs typeface="Arial" panose="020B0604020202020204" pitchFamily="34" charset="0"/>
              </a:rPr>
            </a:br>
            <a:r>
              <a:rPr lang="nl-NL" sz="4000" u="sng" dirty="0">
                <a:latin typeface="Arial" panose="020B0604020202020204" pitchFamily="34" charset="0"/>
                <a:cs typeface="Arial" panose="020B0604020202020204" pitchFamily="34" charset="0"/>
              </a:rPr>
              <a:t>Evaluatie A: Inhoudelijk</a:t>
            </a:r>
            <a:endParaRPr lang="nl-NL" i="1" u="sng" dirty="0">
              <a:latin typeface="Arial" panose="020B0604020202020204" pitchFamily="34" charset="0"/>
              <a:cs typeface="Arial" panose="020B0604020202020204" pitchFamily="34" charset="0"/>
            </a:endParaRPr>
          </a:p>
        </p:txBody>
      </p:sp>
      <p:sp>
        <p:nvSpPr>
          <p:cNvPr id="4" name="Tijdelijke aanduiding voor dianummer 3">
            <a:extLst>
              <a:ext uri="{FF2B5EF4-FFF2-40B4-BE49-F238E27FC236}">
                <a16:creationId xmlns:a16="http://schemas.microsoft.com/office/drawing/2014/main" id="{A3441823-E3D6-CC2D-605E-F637120BE2CB}"/>
              </a:ext>
            </a:extLst>
          </p:cNvPr>
          <p:cNvSpPr>
            <a:spLocks noGrp="1"/>
          </p:cNvSpPr>
          <p:nvPr>
            <p:ph type="sldNum" sz="quarter" idx="14"/>
          </p:nvPr>
        </p:nvSpPr>
        <p:spPr>
          <a:xfrm>
            <a:off x="11587162" y="6510338"/>
            <a:ext cx="406400" cy="220662"/>
          </a:xfrm>
        </p:spPr>
        <p:txBody>
          <a:bodyPr/>
          <a:lstStyle/>
          <a:p>
            <a:pPr>
              <a:defRPr/>
            </a:pPr>
            <a:fld id="{8EE36966-9482-45B4-B0EB-B2BD07074284}" type="slidenum">
              <a:rPr lang="nl-NL" smtClean="0">
                <a:solidFill>
                  <a:schemeClr val="bg1"/>
                </a:solidFill>
              </a:rPr>
              <a:pPr>
                <a:defRPr/>
              </a:pPr>
              <a:t>12</a:t>
            </a:fld>
            <a:endParaRPr lang="nl-NL">
              <a:solidFill>
                <a:schemeClr val="bg1"/>
              </a:solidFill>
            </a:endParaRPr>
          </a:p>
        </p:txBody>
      </p:sp>
    </p:spTree>
    <p:extLst>
      <p:ext uri="{BB962C8B-B14F-4D97-AF65-F5344CB8AC3E}">
        <p14:creationId xmlns:p14="http://schemas.microsoft.com/office/powerpoint/2010/main" val="2608360501"/>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E5C510-E86B-5E74-4E8A-051A2F7260DD}"/>
            </a:ext>
          </a:extLst>
        </p:cNvPr>
        <p:cNvGrpSpPr/>
        <p:nvPr/>
      </p:nvGrpSpPr>
      <p:grpSpPr>
        <a:xfrm>
          <a:off x="0" y="0"/>
          <a:ext cx="0" cy="0"/>
          <a:chOff x="0" y="0"/>
          <a:chExt cx="0" cy="0"/>
        </a:xfrm>
      </p:grpSpPr>
      <p:sp>
        <p:nvSpPr>
          <p:cNvPr id="48131" name="Tijdelijke aanduiding voor dianummer 2">
            <a:extLst>
              <a:ext uri="{FF2B5EF4-FFF2-40B4-BE49-F238E27FC236}">
                <a16:creationId xmlns:a16="http://schemas.microsoft.com/office/drawing/2014/main" id="{8BE2F21F-0A67-157B-8CDE-5AD70F188767}"/>
              </a:ext>
            </a:extLst>
          </p:cNvPr>
          <p:cNvSpPr>
            <a:spLocks noGrp="1" noChangeArrowheads="1"/>
          </p:cNvSpPr>
          <p:nvPr>
            <p:ph type="sldNum" sz="quarter" idx="4294967295"/>
          </p:nvPr>
        </p:nvSpPr>
        <p:spPr bwMode="auto">
          <a:xfrm>
            <a:off x="11785600" y="6364288"/>
            <a:ext cx="406400" cy="273050"/>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a:fld id="{E1F2A8F5-3474-4E0D-852F-522416D3C9E0}" type="slidenum">
              <a:rPr lang="nl-NL" altLang="nl-NL" smtClean="0">
                <a:solidFill>
                  <a:schemeClr val="bg2">
                    <a:lumMod val="10000"/>
                  </a:schemeClr>
                </a:solidFill>
                <a:latin typeface="Arial" panose="020B0604020202020204" pitchFamily="34" charset="0"/>
                <a:cs typeface="Arial" panose="020B0604020202020204" pitchFamily="34" charset="0"/>
              </a:rPr>
              <a:pPr algn="l"/>
              <a:t>13</a:t>
            </a:fld>
            <a:endParaRPr lang="nl-NL" altLang="nl-NL">
              <a:solidFill>
                <a:schemeClr val="bg2">
                  <a:lumMod val="10000"/>
                </a:schemeClr>
              </a:solidFill>
              <a:latin typeface="Arial" panose="020B0604020202020204" pitchFamily="34" charset="0"/>
              <a:cs typeface="Arial" panose="020B0604020202020204" pitchFamily="34" charset="0"/>
            </a:endParaRPr>
          </a:p>
        </p:txBody>
      </p:sp>
      <p:sp>
        <p:nvSpPr>
          <p:cNvPr id="48134" name="Google Shape;268;p44">
            <a:extLst>
              <a:ext uri="{FF2B5EF4-FFF2-40B4-BE49-F238E27FC236}">
                <a16:creationId xmlns:a16="http://schemas.microsoft.com/office/drawing/2014/main" id="{5B4FF249-C19D-28BB-B356-F57324299AA8}"/>
              </a:ext>
            </a:extLst>
          </p:cNvPr>
          <p:cNvSpPr>
            <a:spLocks noChangeArrowheads="1"/>
          </p:cNvSpPr>
          <p:nvPr/>
        </p:nvSpPr>
        <p:spPr bwMode="auto">
          <a:xfrm>
            <a:off x="2606528" y="1704363"/>
            <a:ext cx="2880000" cy="3679825"/>
          </a:xfrm>
          <a:prstGeom prst="roundRect">
            <a:avLst>
              <a:gd name="adj" fmla="val 16667"/>
            </a:avLst>
          </a:prstGeom>
          <a:solidFill>
            <a:schemeClr val="bg1"/>
          </a:solidFill>
          <a:ln w="76200">
            <a:solidFill>
              <a:srgbClr val="4A8156"/>
            </a:solidFill>
            <a:round/>
            <a:headEnd/>
            <a:tailEnd/>
          </a:ln>
        </p:spPr>
        <p:txBody>
          <a:bodyPr lIns="121900" tIns="121900" rIns="121900" bIns="121900" anchor="ctr"/>
          <a:lstStyle>
            <a:lvl1pPr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742950" indent="-285750"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1143000" indent="-228600"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1600200" indent="-228600"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2057400" indent="-228600"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2514600" indent="-228600" defTabSz="9128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2971800" indent="-228600" defTabSz="9128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3429000" indent="-228600" defTabSz="9128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3886200" indent="-228600" defTabSz="9128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algn="ctr" eaLnBrk="1" hangingPunct="1">
              <a:lnSpc>
                <a:spcPct val="107000"/>
              </a:lnSpc>
              <a:buClr>
                <a:srgbClr val="000000"/>
              </a:buClr>
              <a:buSzTx/>
            </a:pPr>
            <a:endParaRPr lang="nl-NL" altLang="nl-NL" sz="1400" b="1">
              <a:latin typeface="Arial" panose="020B0604020202020204" pitchFamily="34" charset="0"/>
              <a:cs typeface="Arial" panose="020B0604020202020204" pitchFamily="34" charset="0"/>
              <a:sym typeface="Arial" panose="020B0604020202020204" pitchFamily="34" charset="0"/>
            </a:endParaRPr>
          </a:p>
          <a:p>
            <a:pPr algn="ctr" eaLnBrk="1" hangingPunct="1">
              <a:lnSpc>
                <a:spcPct val="107000"/>
              </a:lnSpc>
              <a:buClr>
                <a:srgbClr val="000000"/>
              </a:buClr>
              <a:buSzTx/>
            </a:pPr>
            <a:endParaRPr lang="nl-NL" altLang="nl-NL" sz="1400" b="1">
              <a:latin typeface="Arial" panose="020B0604020202020204" pitchFamily="34" charset="0"/>
              <a:cs typeface="Arial" panose="020B0604020202020204" pitchFamily="34" charset="0"/>
              <a:sym typeface="Arial" panose="020B0604020202020204" pitchFamily="34" charset="0"/>
            </a:endParaRPr>
          </a:p>
          <a:p>
            <a:pPr algn="ctr" eaLnBrk="1" hangingPunct="1">
              <a:lnSpc>
                <a:spcPct val="107000"/>
              </a:lnSpc>
              <a:buClr>
                <a:srgbClr val="000000"/>
              </a:buClr>
              <a:buSzTx/>
            </a:pPr>
            <a:endParaRPr lang="nl-NL" altLang="nl-NL" sz="1400" b="1">
              <a:latin typeface="Arial" panose="020B0604020202020204" pitchFamily="34" charset="0"/>
              <a:cs typeface="Arial" panose="020B0604020202020204" pitchFamily="34" charset="0"/>
              <a:sym typeface="Arial" panose="020B0604020202020204" pitchFamily="34" charset="0"/>
            </a:endParaRPr>
          </a:p>
          <a:p>
            <a:pPr algn="ctr" eaLnBrk="1" hangingPunct="1">
              <a:lnSpc>
                <a:spcPct val="107000"/>
              </a:lnSpc>
              <a:buClr>
                <a:srgbClr val="000000"/>
              </a:buClr>
              <a:buSzTx/>
            </a:pPr>
            <a:endParaRPr lang="nl-NL" altLang="nl-NL" sz="1400" b="1">
              <a:latin typeface="Arial" panose="020B0604020202020204" pitchFamily="34" charset="0"/>
              <a:cs typeface="Arial" panose="020B0604020202020204" pitchFamily="34" charset="0"/>
              <a:sym typeface="Arial" panose="020B0604020202020204" pitchFamily="34" charset="0"/>
            </a:endParaRPr>
          </a:p>
          <a:p>
            <a:pPr algn="ctr" eaLnBrk="1" hangingPunct="1">
              <a:lnSpc>
                <a:spcPct val="107000"/>
              </a:lnSpc>
              <a:buClr>
                <a:srgbClr val="000000"/>
              </a:buClr>
              <a:buSzTx/>
            </a:pPr>
            <a:endParaRPr lang="nl-NL" altLang="nl-NL" sz="1400" b="1">
              <a:latin typeface="Arial" panose="020B0604020202020204" pitchFamily="34" charset="0"/>
              <a:cs typeface="Arial" panose="020B0604020202020204" pitchFamily="34" charset="0"/>
              <a:sym typeface="Arial" panose="020B0604020202020204" pitchFamily="34" charset="0"/>
            </a:endParaRPr>
          </a:p>
          <a:p>
            <a:pPr algn="ctr" eaLnBrk="1" hangingPunct="1">
              <a:lnSpc>
                <a:spcPct val="107000"/>
              </a:lnSpc>
              <a:buClr>
                <a:srgbClr val="000000"/>
              </a:buClr>
              <a:buSzTx/>
            </a:pPr>
            <a:endParaRPr lang="nl-NL" altLang="nl-NL" sz="1400" b="1">
              <a:latin typeface="Arial" panose="020B0604020202020204" pitchFamily="34" charset="0"/>
              <a:cs typeface="Arial" panose="020B0604020202020204" pitchFamily="34" charset="0"/>
              <a:sym typeface="Arial" panose="020B0604020202020204" pitchFamily="34" charset="0"/>
            </a:endParaRPr>
          </a:p>
          <a:p>
            <a:pPr algn="ctr" eaLnBrk="1" hangingPunct="1">
              <a:lnSpc>
                <a:spcPct val="107000"/>
              </a:lnSpc>
              <a:buClr>
                <a:srgbClr val="000000"/>
              </a:buClr>
              <a:buSzTx/>
            </a:pPr>
            <a:r>
              <a:rPr lang="nl-NL" altLang="nl-NL" sz="1400" b="1">
                <a:latin typeface="Arial" panose="020B0604020202020204" pitchFamily="34" charset="0"/>
                <a:cs typeface="Arial" panose="020B0604020202020204" pitchFamily="34" charset="0"/>
                <a:sym typeface="Arial" panose="020B0604020202020204" pitchFamily="34" charset="0"/>
              </a:rPr>
              <a:t>Liefde voor het bestaande</a:t>
            </a:r>
          </a:p>
          <a:p>
            <a:pPr algn="ctr" eaLnBrk="1" hangingPunct="1">
              <a:lnSpc>
                <a:spcPct val="107000"/>
              </a:lnSpc>
              <a:buClr>
                <a:srgbClr val="000000"/>
              </a:buClr>
              <a:buSzTx/>
            </a:pPr>
            <a:r>
              <a:rPr lang="nl-NL" altLang="nl-NL" sz="1400" b="1">
                <a:latin typeface="Arial" panose="020B0604020202020204" pitchFamily="34" charset="0"/>
                <a:cs typeface="Arial" panose="020B0604020202020204" pitchFamily="34" charset="0"/>
                <a:sym typeface="Arial" panose="020B0604020202020204" pitchFamily="34" charset="0"/>
              </a:rPr>
              <a:t> </a:t>
            </a:r>
            <a:r>
              <a:rPr lang="nl-NL" altLang="nl-NL" sz="1400">
                <a:latin typeface="Arial" panose="020B0604020202020204" pitchFamily="34" charset="0"/>
                <a:cs typeface="Arial" panose="020B0604020202020204" pitchFamily="34" charset="0"/>
                <a:sym typeface="Arial" panose="020B0604020202020204" pitchFamily="34" charset="0"/>
              </a:rPr>
              <a:t>Het ontwikkelen van je ondersteuningsstructuur betekent niet dat je helemaal opnieuw moet beginnen. Je biedt ongetwijfeld al veel diensten aan bewoners aan. Maak hier gebruik van. </a:t>
            </a:r>
          </a:p>
        </p:txBody>
      </p:sp>
      <p:sp>
        <p:nvSpPr>
          <p:cNvPr id="48139" name="Google Shape;268;p44">
            <a:extLst>
              <a:ext uri="{FF2B5EF4-FFF2-40B4-BE49-F238E27FC236}">
                <a16:creationId xmlns:a16="http://schemas.microsoft.com/office/drawing/2014/main" id="{3B8506E7-625B-A29B-1C01-C584FBA2862D}"/>
              </a:ext>
            </a:extLst>
          </p:cNvPr>
          <p:cNvSpPr>
            <a:spLocks noChangeArrowheads="1"/>
          </p:cNvSpPr>
          <p:nvPr/>
        </p:nvSpPr>
        <p:spPr bwMode="auto">
          <a:xfrm>
            <a:off x="6440531" y="1704363"/>
            <a:ext cx="2880000" cy="3679825"/>
          </a:xfrm>
          <a:prstGeom prst="roundRect">
            <a:avLst>
              <a:gd name="adj" fmla="val 16667"/>
            </a:avLst>
          </a:prstGeom>
          <a:solidFill>
            <a:schemeClr val="bg1"/>
          </a:solidFill>
          <a:ln w="76200">
            <a:solidFill>
              <a:srgbClr val="4A8156"/>
            </a:solidFill>
            <a:round/>
            <a:headEnd/>
            <a:tailEnd/>
          </a:ln>
        </p:spPr>
        <p:txBody>
          <a:bodyPr lIns="121900" tIns="121900" rIns="121900" bIns="121900" anchor="ctr"/>
          <a:lstStyle>
            <a:lvl1pPr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742950" indent="-285750"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1143000" indent="-228600"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1600200" indent="-228600"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2057400" indent="-228600" defTabSz="9128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2514600" indent="-228600" defTabSz="9128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2971800" indent="-228600" defTabSz="9128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3429000" indent="-228600" defTabSz="9128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3886200" indent="-228600" defTabSz="9128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algn="ctr" eaLnBrk="1" hangingPunct="1">
              <a:lnSpc>
                <a:spcPct val="107000"/>
              </a:lnSpc>
              <a:buClr>
                <a:srgbClr val="000000"/>
              </a:buClr>
              <a:buSzTx/>
            </a:pPr>
            <a:endParaRPr lang="nl-NL" altLang="nl-NL" sz="1400" b="1">
              <a:latin typeface="Arial" panose="020B0604020202020204" pitchFamily="34" charset="0"/>
              <a:cs typeface="Arial" panose="020B0604020202020204" pitchFamily="34" charset="0"/>
              <a:sym typeface="Arial" panose="020B0604020202020204" pitchFamily="34" charset="0"/>
            </a:endParaRPr>
          </a:p>
          <a:p>
            <a:pPr algn="ctr" eaLnBrk="1" hangingPunct="1">
              <a:lnSpc>
                <a:spcPct val="107000"/>
              </a:lnSpc>
              <a:buClr>
                <a:schemeClr val="bg1"/>
              </a:buClr>
              <a:buSzTx/>
            </a:pPr>
            <a:endParaRPr lang="nl-NL" altLang="nl-NL" sz="1400" b="1">
              <a:latin typeface="Arial" panose="020B0604020202020204" pitchFamily="34" charset="0"/>
              <a:cs typeface="Arial" panose="020B0604020202020204" pitchFamily="34" charset="0"/>
              <a:sym typeface="Arial" panose="020B0604020202020204" pitchFamily="34" charset="0"/>
            </a:endParaRPr>
          </a:p>
          <a:p>
            <a:pPr algn="ctr" eaLnBrk="1" hangingPunct="1">
              <a:lnSpc>
                <a:spcPct val="107000"/>
              </a:lnSpc>
              <a:buClr>
                <a:schemeClr val="bg1"/>
              </a:buClr>
              <a:buSzTx/>
            </a:pPr>
            <a:endParaRPr lang="nl-NL" altLang="nl-NL" sz="1400" b="1">
              <a:latin typeface="Arial" panose="020B0604020202020204" pitchFamily="34" charset="0"/>
              <a:cs typeface="Arial" panose="020B0604020202020204" pitchFamily="34" charset="0"/>
              <a:sym typeface="Arial" panose="020B0604020202020204" pitchFamily="34" charset="0"/>
            </a:endParaRPr>
          </a:p>
          <a:p>
            <a:pPr algn="ctr" eaLnBrk="1" hangingPunct="1">
              <a:lnSpc>
                <a:spcPct val="107000"/>
              </a:lnSpc>
              <a:buClr>
                <a:schemeClr val="bg1"/>
              </a:buClr>
              <a:buSzTx/>
            </a:pPr>
            <a:endParaRPr lang="nl-NL" altLang="nl-NL" sz="1400" b="1">
              <a:latin typeface="Arial" panose="020B0604020202020204" pitchFamily="34" charset="0"/>
              <a:cs typeface="Arial" panose="020B0604020202020204" pitchFamily="34" charset="0"/>
              <a:sym typeface="Arial" panose="020B0604020202020204" pitchFamily="34" charset="0"/>
            </a:endParaRPr>
          </a:p>
          <a:p>
            <a:pPr algn="ctr" eaLnBrk="1" hangingPunct="1">
              <a:lnSpc>
                <a:spcPct val="107000"/>
              </a:lnSpc>
              <a:buClr>
                <a:schemeClr val="bg1"/>
              </a:buClr>
              <a:buSzTx/>
            </a:pPr>
            <a:r>
              <a:rPr lang="nl-NL" altLang="nl-NL" sz="1400" b="1">
                <a:latin typeface="Arial" panose="020B0604020202020204" pitchFamily="34" charset="0"/>
                <a:cs typeface="Arial" panose="020B0604020202020204" pitchFamily="34" charset="0"/>
                <a:sym typeface="Arial" panose="020B0604020202020204" pitchFamily="34" charset="0"/>
              </a:rPr>
              <a:t>Van klein naar groot </a:t>
            </a:r>
            <a:r>
              <a:rPr lang="nl-NL" altLang="nl-NL" sz="1400">
                <a:latin typeface="Arial" panose="020B0604020202020204" pitchFamily="34" charset="0"/>
                <a:cs typeface="Arial" panose="020B0604020202020204" pitchFamily="34" charset="0"/>
                <a:sym typeface="Arial" panose="020B0604020202020204" pitchFamily="34" charset="0"/>
              </a:rPr>
              <a:t>Stapsgewijs wordt je ondersteuningsstructuur completer (dat wil zeggen: effectiever, efficiënter en samenhangender).</a:t>
            </a:r>
          </a:p>
        </p:txBody>
      </p:sp>
      <p:sp>
        <p:nvSpPr>
          <p:cNvPr id="8" name="Titel 18">
            <a:extLst>
              <a:ext uri="{FF2B5EF4-FFF2-40B4-BE49-F238E27FC236}">
                <a16:creationId xmlns:a16="http://schemas.microsoft.com/office/drawing/2014/main" id="{3F1A707B-7CF5-F119-A641-C5AD4301DEA7}"/>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a:latin typeface="Arial" panose="020B0604020202020204" pitchFamily="34" charset="0"/>
                <a:cs typeface="Arial" panose="020B0604020202020204" pitchFamily="34" charset="0"/>
              </a:rPr>
              <a:t>Uitgangspunten bij het evalueren</a:t>
            </a:r>
          </a:p>
        </p:txBody>
      </p:sp>
      <p:pic>
        <p:nvPicPr>
          <p:cNvPr id="13" name="Graphic 12" descr="Home1 met effen opvulling">
            <a:extLst>
              <a:ext uri="{FF2B5EF4-FFF2-40B4-BE49-F238E27FC236}">
                <a16:creationId xmlns:a16="http://schemas.microsoft.com/office/drawing/2014/main" id="{5EC76413-6C9D-6EAF-B3C7-7AAAFE879D2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589328" y="2260010"/>
            <a:ext cx="914400" cy="914400"/>
          </a:xfrm>
          <a:prstGeom prst="rect">
            <a:avLst/>
          </a:prstGeom>
        </p:spPr>
      </p:pic>
      <p:pic>
        <p:nvPicPr>
          <p:cNvPr id="15" name="Graphic 14" descr="Bakstenen muur bouwen met effen opvulling">
            <a:extLst>
              <a:ext uri="{FF2B5EF4-FFF2-40B4-BE49-F238E27FC236}">
                <a16:creationId xmlns:a16="http://schemas.microsoft.com/office/drawing/2014/main" id="{689507D5-53FA-97CB-16B4-EEE7EF98C58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423331" y="2311277"/>
            <a:ext cx="914400" cy="914400"/>
          </a:xfrm>
          <a:prstGeom prst="rect">
            <a:avLst/>
          </a:prstGeom>
        </p:spPr>
      </p:pic>
    </p:spTree>
    <p:extLst>
      <p:ext uri="{BB962C8B-B14F-4D97-AF65-F5344CB8AC3E}">
        <p14:creationId xmlns:p14="http://schemas.microsoft.com/office/powerpoint/2010/main" val="19860356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1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81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4" grpId="0" animBg="1"/>
      <p:bldP spid="4813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AD278-5947-614F-52B7-6351C298FBA6}"/>
            </a:ext>
          </a:extLst>
        </p:cNvPr>
        <p:cNvGrpSpPr/>
        <p:nvPr/>
      </p:nvGrpSpPr>
      <p:grpSpPr>
        <a:xfrm>
          <a:off x="0" y="0"/>
          <a:ext cx="0" cy="0"/>
          <a:chOff x="0" y="0"/>
          <a:chExt cx="0" cy="0"/>
        </a:xfrm>
      </p:grpSpPr>
      <p:sp>
        <p:nvSpPr>
          <p:cNvPr id="49154" name="Tijdelijke aanduiding voor dianummer 2">
            <a:extLst>
              <a:ext uri="{FF2B5EF4-FFF2-40B4-BE49-F238E27FC236}">
                <a16:creationId xmlns:a16="http://schemas.microsoft.com/office/drawing/2014/main" id="{9EC7759E-8753-9249-EF9E-3F5387F48C9B}"/>
              </a:ext>
            </a:extLst>
          </p:cNvPr>
          <p:cNvSpPr>
            <a:spLocks noGrp="1" noChangeArrowheads="1"/>
          </p:cNvSpPr>
          <p:nvPr>
            <p:ph type="sldNum" sz="quarter" idx="4294967295"/>
          </p:nvPr>
        </p:nvSpPr>
        <p:spPr bwMode="auto">
          <a:xfrm>
            <a:off x="11785600" y="6365469"/>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fontAlgn="base">
              <a:spcBef>
                <a:spcPct val="0"/>
              </a:spcBef>
              <a:spcAft>
                <a:spcPct val="0"/>
              </a:spcAft>
            </a:pPr>
            <a:fld id="{804FA2F2-B07B-4061-94AA-B17BD2A4A64A}" type="slidenum">
              <a:rPr lang="nl-NL" altLang="nl-NL" smtClean="0">
                <a:solidFill>
                  <a:srgbClr val="000000"/>
                </a:solidFill>
              </a:rPr>
              <a:pPr algn="l" fontAlgn="base">
                <a:spcBef>
                  <a:spcPct val="0"/>
                </a:spcBef>
                <a:spcAft>
                  <a:spcPct val="0"/>
                </a:spcAft>
              </a:pPr>
              <a:t>14</a:t>
            </a:fld>
            <a:endParaRPr lang="nl-NL" altLang="nl-NL">
              <a:solidFill>
                <a:srgbClr val="000000"/>
              </a:solidFill>
            </a:endParaRPr>
          </a:p>
        </p:txBody>
      </p:sp>
      <p:cxnSp>
        <p:nvCxnSpPr>
          <p:cNvPr id="21" name="Rechte verbindingslijn met pijl 20">
            <a:extLst>
              <a:ext uri="{FF2B5EF4-FFF2-40B4-BE49-F238E27FC236}">
                <a16:creationId xmlns:a16="http://schemas.microsoft.com/office/drawing/2014/main" id="{2CBDD206-65CC-3F04-6C4F-FF54ACC77C37}"/>
              </a:ext>
            </a:extLst>
          </p:cNvPr>
          <p:cNvCxnSpPr>
            <a:cxnSpLocks/>
          </p:cNvCxnSpPr>
          <p:nvPr/>
        </p:nvCxnSpPr>
        <p:spPr>
          <a:xfrm flipV="1">
            <a:off x="885825" y="1124909"/>
            <a:ext cx="0" cy="4513891"/>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22" name="Rectangle 2">
            <a:extLst>
              <a:ext uri="{FF2B5EF4-FFF2-40B4-BE49-F238E27FC236}">
                <a16:creationId xmlns:a16="http://schemas.microsoft.com/office/drawing/2014/main" id="{8ACBA2EB-9A53-692F-C509-5114D7821F75}"/>
              </a:ext>
            </a:extLst>
          </p:cNvPr>
          <p:cNvSpPr/>
          <p:nvPr/>
        </p:nvSpPr>
        <p:spPr>
          <a:xfrm>
            <a:off x="49506" y="1682887"/>
            <a:ext cx="836319" cy="542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dirty="0">
                <a:solidFill>
                  <a:sysClr val="windowText" lastClr="000000"/>
                </a:solidFill>
                <a:latin typeface="Arial" panose="020B0604020202020204" pitchFamily="34" charset="0"/>
                <a:cs typeface="Arial" panose="020B0604020202020204" pitchFamily="34" charset="0"/>
                <a:sym typeface="Arial"/>
              </a:rPr>
              <a:t>Grote</a:t>
            </a:r>
          </a:p>
          <a:p>
            <a:pPr algn="ctr" defTabSz="1219170">
              <a:buClr>
                <a:srgbClr val="000000"/>
              </a:buClr>
            </a:pPr>
            <a:r>
              <a:rPr lang="nl-NL" sz="1200" kern="0" dirty="0">
                <a:solidFill>
                  <a:sysClr val="windowText" lastClr="000000"/>
                </a:solidFill>
                <a:latin typeface="Arial" panose="020B0604020202020204" pitchFamily="34" charset="0"/>
                <a:cs typeface="Arial" panose="020B0604020202020204" pitchFamily="34" charset="0"/>
                <a:sym typeface="Arial"/>
              </a:rPr>
              <a:t>groep</a:t>
            </a:r>
          </a:p>
        </p:txBody>
      </p:sp>
      <p:sp>
        <p:nvSpPr>
          <p:cNvPr id="23" name="Rectangle 2">
            <a:extLst>
              <a:ext uri="{FF2B5EF4-FFF2-40B4-BE49-F238E27FC236}">
                <a16:creationId xmlns:a16="http://schemas.microsoft.com/office/drawing/2014/main" id="{C10F434A-9E48-F991-0E20-0417565D399D}"/>
              </a:ext>
            </a:extLst>
          </p:cNvPr>
          <p:cNvSpPr/>
          <p:nvPr/>
        </p:nvSpPr>
        <p:spPr>
          <a:xfrm>
            <a:off x="50869" y="3438784"/>
            <a:ext cx="760731" cy="5092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dirty="0">
                <a:solidFill>
                  <a:sysClr val="windowText" lastClr="000000"/>
                </a:solidFill>
                <a:latin typeface="Arial" panose="020B0604020202020204" pitchFamily="34" charset="0"/>
                <a:cs typeface="Arial" panose="020B0604020202020204" pitchFamily="34" charset="0"/>
                <a:sym typeface="Arial"/>
              </a:rPr>
              <a:t>Kleine</a:t>
            </a:r>
          </a:p>
          <a:p>
            <a:pPr algn="ctr" defTabSz="1219170">
              <a:buClr>
                <a:srgbClr val="000000"/>
              </a:buClr>
            </a:pPr>
            <a:r>
              <a:rPr lang="nl-NL" sz="1200" kern="0" dirty="0">
                <a:solidFill>
                  <a:sysClr val="windowText" lastClr="000000"/>
                </a:solidFill>
                <a:latin typeface="Arial" panose="020B0604020202020204" pitchFamily="34" charset="0"/>
                <a:cs typeface="Arial" panose="020B0604020202020204" pitchFamily="34" charset="0"/>
                <a:sym typeface="Arial"/>
              </a:rPr>
              <a:t>groep</a:t>
            </a:r>
          </a:p>
        </p:txBody>
      </p:sp>
      <p:sp>
        <p:nvSpPr>
          <p:cNvPr id="24" name="Rectangle 2">
            <a:extLst>
              <a:ext uri="{FF2B5EF4-FFF2-40B4-BE49-F238E27FC236}">
                <a16:creationId xmlns:a16="http://schemas.microsoft.com/office/drawing/2014/main" id="{54FF21C4-C269-0AB2-ABCF-7C2763153280}"/>
              </a:ext>
            </a:extLst>
          </p:cNvPr>
          <p:cNvSpPr/>
          <p:nvPr/>
        </p:nvSpPr>
        <p:spPr>
          <a:xfrm>
            <a:off x="-22471" y="5431414"/>
            <a:ext cx="946339" cy="398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Individu</a:t>
            </a:r>
          </a:p>
        </p:txBody>
      </p:sp>
      <p:pic>
        <p:nvPicPr>
          <p:cNvPr id="25" name="Graphic 24" descr="Groep mensen met effen opvulling">
            <a:extLst>
              <a:ext uri="{FF2B5EF4-FFF2-40B4-BE49-F238E27FC236}">
                <a16:creationId xmlns:a16="http://schemas.microsoft.com/office/drawing/2014/main" id="{531139E7-AF4A-B182-631C-EA8DAB075BF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4699" y="1242693"/>
            <a:ext cx="432000" cy="432000"/>
          </a:xfrm>
          <a:prstGeom prst="rect">
            <a:avLst/>
          </a:prstGeom>
        </p:spPr>
      </p:pic>
      <p:pic>
        <p:nvPicPr>
          <p:cNvPr id="26" name="Graphic 25" descr="Gebruiker met effen opvulling">
            <a:extLst>
              <a:ext uri="{FF2B5EF4-FFF2-40B4-BE49-F238E27FC236}">
                <a16:creationId xmlns:a16="http://schemas.microsoft.com/office/drawing/2014/main" id="{4FE745B9-A0BD-668C-8FF9-0F714CF1FB7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5235" y="5002275"/>
            <a:ext cx="432000" cy="432000"/>
          </a:xfrm>
          <a:prstGeom prst="rect">
            <a:avLst/>
          </a:prstGeom>
        </p:spPr>
      </p:pic>
      <p:pic>
        <p:nvPicPr>
          <p:cNvPr id="27" name="Graphic 26" descr="Gebruikers met effen opvulling">
            <a:extLst>
              <a:ext uri="{FF2B5EF4-FFF2-40B4-BE49-F238E27FC236}">
                <a16:creationId xmlns:a16="http://schemas.microsoft.com/office/drawing/2014/main" id="{B79C5FF1-0627-198E-8CCF-5AF6565501E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4699" y="3006784"/>
            <a:ext cx="432000" cy="432000"/>
          </a:xfrm>
          <a:prstGeom prst="rect">
            <a:avLst/>
          </a:prstGeom>
        </p:spPr>
      </p:pic>
      <p:sp>
        <p:nvSpPr>
          <p:cNvPr id="29" name="Pijl: rechts 28">
            <a:extLst>
              <a:ext uri="{FF2B5EF4-FFF2-40B4-BE49-F238E27FC236}">
                <a16:creationId xmlns:a16="http://schemas.microsoft.com/office/drawing/2014/main" id="{71EBA6EE-6F46-1CE5-43AD-4FA448BDA80F}"/>
              </a:ext>
            </a:extLst>
          </p:cNvPr>
          <p:cNvSpPr/>
          <p:nvPr/>
        </p:nvSpPr>
        <p:spPr>
          <a:xfrm>
            <a:off x="2049006" y="4925069"/>
            <a:ext cx="9518014" cy="815181"/>
          </a:xfrm>
          <a:prstGeom prst="rightArrow">
            <a:avLst/>
          </a:prstGeom>
          <a:solidFill>
            <a:srgbClr val="E4634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nl-NL" sz="2000" b="0" i="0" u="none" strike="noStrike" cap="none" spc="0" normalizeH="0" baseline="0" dirty="0">
                <a:ln>
                  <a:noFill/>
                </a:ln>
                <a:solidFill>
                  <a:srgbClr val="FFFFFF"/>
                </a:solidFill>
                <a:effectLst/>
                <a:uFillTx/>
                <a:latin typeface="Arial" panose="020B0604020202020204" pitchFamily="34" charset="0"/>
                <a:ea typeface="Helvetica Neue Medium"/>
                <a:cs typeface="Arial" panose="020B0604020202020204" pitchFamily="34" charset="0"/>
                <a:sym typeface="Helvetica Neue Medium"/>
              </a:rPr>
              <a:t>Effectiviteit</a:t>
            </a:r>
          </a:p>
        </p:txBody>
      </p:sp>
      <p:sp>
        <p:nvSpPr>
          <p:cNvPr id="30" name="Pijl: rechts 29">
            <a:extLst>
              <a:ext uri="{FF2B5EF4-FFF2-40B4-BE49-F238E27FC236}">
                <a16:creationId xmlns:a16="http://schemas.microsoft.com/office/drawing/2014/main" id="{1A492509-10C9-B023-8067-FAE7F06000DE}"/>
              </a:ext>
            </a:extLst>
          </p:cNvPr>
          <p:cNvSpPr/>
          <p:nvPr/>
        </p:nvSpPr>
        <p:spPr>
          <a:xfrm rot="16200000">
            <a:off x="-572249" y="3022843"/>
            <a:ext cx="4188131" cy="815181"/>
          </a:xfrm>
          <a:prstGeom prst="rightArrow">
            <a:avLst/>
          </a:prstGeom>
          <a:solidFill>
            <a:srgbClr val="E4634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nl-NL" sz="2000" b="0" i="0" u="none" strike="noStrike" cap="none" spc="0" normalizeH="0" baseline="0" dirty="0">
                <a:ln>
                  <a:noFill/>
                </a:ln>
                <a:solidFill>
                  <a:srgbClr val="FFFFFF"/>
                </a:solidFill>
                <a:effectLst/>
                <a:uFillTx/>
                <a:latin typeface="Arial" panose="020B0604020202020204" pitchFamily="34" charset="0"/>
                <a:ea typeface="Helvetica Neue Medium"/>
                <a:cs typeface="Arial" panose="020B0604020202020204" pitchFamily="34" charset="0"/>
                <a:sym typeface="Helvetica Neue Medium"/>
              </a:rPr>
              <a:t>Efficiëntie</a:t>
            </a:r>
          </a:p>
        </p:txBody>
      </p:sp>
      <p:sp>
        <p:nvSpPr>
          <p:cNvPr id="2" name="Tekstballon: ovaal 1">
            <a:extLst>
              <a:ext uri="{FF2B5EF4-FFF2-40B4-BE49-F238E27FC236}">
                <a16:creationId xmlns:a16="http://schemas.microsoft.com/office/drawing/2014/main" id="{12611E46-93F7-734E-313D-BBDEF3C5BF06}"/>
              </a:ext>
            </a:extLst>
          </p:cNvPr>
          <p:cNvSpPr/>
          <p:nvPr/>
        </p:nvSpPr>
        <p:spPr>
          <a:xfrm>
            <a:off x="2286000" y="1894999"/>
            <a:ext cx="3594100" cy="1442641"/>
          </a:xfrm>
          <a:prstGeom prst="wedgeEllipseCallout">
            <a:avLst>
              <a:gd name="adj1" fmla="val -60856"/>
              <a:gd name="adj2" fmla="val 52086"/>
            </a:avLst>
          </a:prstGeom>
          <a:noFill/>
          <a:ln w="38100" cap="flat">
            <a:solidFill>
              <a:srgbClr val="E4634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nl-NL" sz="1200" b="0" i="0" u="none" strike="noStrike" cap="none" spc="0" normalizeH="0" baseline="0">
                <a:ln>
                  <a:noFill/>
                </a:ln>
                <a:solidFill>
                  <a:srgbClr val="000000"/>
                </a:solidFill>
                <a:effectLst/>
                <a:uFillTx/>
                <a:latin typeface="Arial" panose="020B0604020202020204" pitchFamily="34" charset="0"/>
                <a:ea typeface="Helvetica Neue Medium"/>
                <a:cs typeface="Arial" panose="020B0604020202020204" pitchFamily="34" charset="0"/>
                <a:sym typeface="Helvetica Neue Medium"/>
              </a:rPr>
              <a:t>Om uiteindelijk alle bewoners te bereiken, zijn ook activiteiten met een groter bereik nodig. </a:t>
            </a:r>
            <a:r>
              <a:rPr kumimoji="0" lang="nl-NL" sz="1200" b="1" i="0" u="none" strike="noStrike" cap="none" spc="0" normalizeH="0" baseline="0">
                <a:ln>
                  <a:noFill/>
                </a:ln>
                <a:solidFill>
                  <a:srgbClr val="000000"/>
                </a:solidFill>
                <a:effectLst/>
                <a:uFillTx/>
                <a:latin typeface="Arial" panose="020B0604020202020204" pitchFamily="34" charset="0"/>
                <a:ea typeface="Helvetica Neue Medium"/>
                <a:cs typeface="Arial" panose="020B0604020202020204" pitchFamily="34" charset="0"/>
                <a:sym typeface="Helvetica Neue Medium"/>
              </a:rPr>
              <a:t>Wat is de balans tussen opgave en capaciteit?</a:t>
            </a:r>
          </a:p>
        </p:txBody>
      </p:sp>
      <p:sp>
        <p:nvSpPr>
          <p:cNvPr id="3" name="Tekstballon: ovaal 2">
            <a:extLst>
              <a:ext uri="{FF2B5EF4-FFF2-40B4-BE49-F238E27FC236}">
                <a16:creationId xmlns:a16="http://schemas.microsoft.com/office/drawing/2014/main" id="{90AD29A2-94C2-5D11-D134-478B675A7452}"/>
              </a:ext>
            </a:extLst>
          </p:cNvPr>
          <p:cNvSpPr/>
          <p:nvPr/>
        </p:nvSpPr>
        <p:spPr>
          <a:xfrm>
            <a:off x="6509210" y="3111084"/>
            <a:ext cx="3594100" cy="1442641"/>
          </a:xfrm>
          <a:prstGeom prst="wedgeEllipseCallout">
            <a:avLst>
              <a:gd name="adj1" fmla="val -27905"/>
              <a:gd name="adj2" fmla="val 78023"/>
            </a:avLst>
          </a:prstGeom>
          <a:noFill/>
          <a:ln w="38100" cap="flat">
            <a:solidFill>
              <a:srgbClr val="E4634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r>
              <a:rPr kumimoji="0" lang="nl-NL" sz="1200" b="0" i="0" u="none" strike="noStrike" cap="none" spc="0" normalizeH="0" baseline="0">
                <a:ln>
                  <a:noFill/>
                </a:ln>
                <a:solidFill>
                  <a:srgbClr val="000000"/>
                </a:solidFill>
                <a:effectLst/>
                <a:uFillTx/>
                <a:latin typeface="Arial" panose="020B0604020202020204" pitchFamily="34" charset="0"/>
                <a:ea typeface="Helvetica Neue Medium"/>
                <a:cs typeface="Arial" panose="020B0604020202020204" pitchFamily="34" charset="0"/>
                <a:sym typeface="Helvetica Neue Medium"/>
              </a:rPr>
              <a:t>In een effectieve ondersteuningsstructuur </a:t>
            </a:r>
            <a:r>
              <a:rPr lang="nl-NL" sz="1200">
                <a:solidFill>
                  <a:srgbClr val="000000"/>
                </a:solidFill>
                <a:latin typeface="Arial" panose="020B0604020202020204" pitchFamily="34" charset="0"/>
                <a:ea typeface="Helvetica Neue Medium"/>
                <a:cs typeface="Arial" panose="020B0604020202020204" pitchFamily="34" charset="0"/>
                <a:sym typeface="Helvetica Neue Medium"/>
              </a:rPr>
              <a:t>kan </a:t>
            </a:r>
            <a:r>
              <a:rPr kumimoji="0" lang="nl-NL" sz="1200" i="0" u="none" strike="noStrike" cap="none" spc="0" normalizeH="0" baseline="0">
                <a:ln>
                  <a:noFill/>
                </a:ln>
                <a:solidFill>
                  <a:srgbClr val="000000"/>
                </a:solidFill>
                <a:effectLst/>
                <a:uFillTx/>
                <a:latin typeface="Arial" panose="020B0604020202020204" pitchFamily="34" charset="0"/>
                <a:ea typeface="Helvetica Neue Medium"/>
                <a:cs typeface="Arial" panose="020B0604020202020204" pitchFamily="34" charset="0"/>
                <a:sym typeface="Helvetica Neue Medium"/>
              </a:rPr>
              <a:t>de bewoner </a:t>
            </a:r>
            <a:r>
              <a:rPr kumimoji="0" lang="nl-NL" sz="1200" b="1" i="0" u="none" strike="noStrike" cap="none" spc="0" normalizeH="0" baseline="0">
                <a:ln>
                  <a:noFill/>
                </a:ln>
                <a:solidFill>
                  <a:srgbClr val="000000"/>
                </a:solidFill>
                <a:effectLst/>
                <a:uFillTx/>
                <a:latin typeface="Arial" panose="020B0604020202020204" pitchFamily="34" charset="0"/>
                <a:ea typeface="Helvetica Neue Medium"/>
                <a:cs typeface="Arial" panose="020B0604020202020204" pitchFamily="34" charset="0"/>
                <a:sym typeface="Helvetica Neue Medium"/>
              </a:rPr>
              <a:t>soepel elke fase van het verduurzamingsproces doorlopen</a:t>
            </a:r>
            <a:r>
              <a:rPr kumimoji="0" lang="nl-NL" sz="1200" i="0" u="none" strike="noStrike" cap="none" spc="0" normalizeH="0" baseline="0">
                <a:ln>
                  <a:noFill/>
                </a:ln>
                <a:solidFill>
                  <a:srgbClr val="000000"/>
                </a:solidFill>
                <a:effectLst/>
                <a:uFillTx/>
                <a:latin typeface="Arial" panose="020B0604020202020204" pitchFamily="34" charset="0"/>
                <a:ea typeface="Helvetica Neue Medium"/>
                <a:cs typeface="Arial" panose="020B0604020202020204" pitchFamily="34" charset="0"/>
                <a:sym typeface="Helvetica Neue Medium"/>
              </a:rPr>
              <a:t>.</a:t>
            </a:r>
          </a:p>
        </p:txBody>
      </p:sp>
      <p:sp>
        <p:nvSpPr>
          <p:cNvPr id="7" name="Titel 18">
            <a:extLst>
              <a:ext uri="{FF2B5EF4-FFF2-40B4-BE49-F238E27FC236}">
                <a16:creationId xmlns:a16="http://schemas.microsoft.com/office/drawing/2014/main" id="{E576DFAB-7CF8-F4DA-D2D2-E7B29C09E921}"/>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a:latin typeface="Arial" panose="020B0604020202020204" pitchFamily="34" charset="0"/>
                <a:cs typeface="Arial" panose="020B0604020202020204" pitchFamily="34" charset="0"/>
              </a:rPr>
              <a:t>Een goede ondersteuningsstructuur is effectief en efficiënt</a:t>
            </a:r>
          </a:p>
        </p:txBody>
      </p:sp>
      <p:grpSp>
        <p:nvGrpSpPr>
          <p:cNvPr id="4" name="Groep 3">
            <a:extLst>
              <a:ext uri="{FF2B5EF4-FFF2-40B4-BE49-F238E27FC236}">
                <a16:creationId xmlns:a16="http://schemas.microsoft.com/office/drawing/2014/main" id="{361EE300-24ED-5484-02CA-B60DE825AE5D}"/>
              </a:ext>
            </a:extLst>
          </p:cNvPr>
          <p:cNvGrpSpPr/>
          <p:nvPr/>
        </p:nvGrpSpPr>
        <p:grpSpPr>
          <a:xfrm>
            <a:off x="777874" y="5879006"/>
            <a:ext cx="10761882" cy="648000"/>
            <a:chOff x="777874" y="5879006"/>
            <a:chExt cx="10761882" cy="648000"/>
          </a:xfrm>
        </p:grpSpPr>
        <p:sp>
          <p:nvSpPr>
            <p:cNvPr id="5" name="Rechthoek: afgeronde hoeken 4">
              <a:extLst>
                <a:ext uri="{FF2B5EF4-FFF2-40B4-BE49-F238E27FC236}">
                  <a16:creationId xmlns:a16="http://schemas.microsoft.com/office/drawing/2014/main" id="{8D195BC2-B331-7AC4-779E-305E26B82797}"/>
                </a:ext>
              </a:extLst>
            </p:cNvPr>
            <p:cNvSpPr>
              <a:spLocks/>
            </p:cNvSpPr>
            <p:nvPr/>
          </p:nvSpPr>
          <p:spPr>
            <a:xfrm>
              <a:off x="777874" y="5879006"/>
              <a:ext cx="1368000" cy="648000"/>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sp>
          <p:nvSpPr>
            <p:cNvPr id="6" name="Rechthoek: afgeronde hoeken 5">
              <a:extLst>
                <a:ext uri="{FF2B5EF4-FFF2-40B4-BE49-F238E27FC236}">
                  <a16:creationId xmlns:a16="http://schemas.microsoft.com/office/drawing/2014/main" id="{E0661924-B692-566E-83DB-5F5243A0B3B7}"/>
                </a:ext>
              </a:extLst>
            </p:cNvPr>
            <p:cNvSpPr>
              <a:spLocks/>
            </p:cNvSpPr>
            <p:nvPr/>
          </p:nvSpPr>
          <p:spPr>
            <a:xfrm>
              <a:off x="10171756" y="5879006"/>
              <a:ext cx="1368000" cy="648000"/>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sp>
          <p:nvSpPr>
            <p:cNvPr id="8" name="Rechthoek 7">
              <a:extLst>
                <a:ext uri="{FF2B5EF4-FFF2-40B4-BE49-F238E27FC236}">
                  <a16:creationId xmlns:a16="http://schemas.microsoft.com/office/drawing/2014/main" id="{D515C06E-578B-5C49-F3C7-D8E349B2E00C}"/>
                </a:ext>
              </a:extLst>
            </p:cNvPr>
            <p:cNvSpPr>
              <a:spLocks/>
            </p:cNvSpPr>
            <p:nvPr/>
          </p:nvSpPr>
          <p:spPr>
            <a:xfrm>
              <a:off x="2077738" y="5879006"/>
              <a:ext cx="1368000" cy="648000"/>
            </a:xfrm>
            <a:prstGeom prst="rect">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0" name="Rechthoek 9">
              <a:extLst>
                <a:ext uri="{FF2B5EF4-FFF2-40B4-BE49-F238E27FC236}">
                  <a16:creationId xmlns:a16="http://schemas.microsoft.com/office/drawing/2014/main" id="{1527557F-698A-CE9E-C2AD-FA8370F7197B}"/>
                </a:ext>
              </a:extLst>
            </p:cNvPr>
            <p:cNvSpPr>
              <a:spLocks/>
            </p:cNvSpPr>
            <p:nvPr/>
          </p:nvSpPr>
          <p:spPr>
            <a:xfrm>
              <a:off x="3433978" y="5879006"/>
              <a:ext cx="1368000" cy="64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9" name="Rechthoek 18">
              <a:extLst>
                <a:ext uri="{FF2B5EF4-FFF2-40B4-BE49-F238E27FC236}">
                  <a16:creationId xmlns:a16="http://schemas.microsoft.com/office/drawing/2014/main" id="{38B8C8A1-D45B-0905-FD19-DA304FBADD37}"/>
                </a:ext>
              </a:extLst>
            </p:cNvPr>
            <p:cNvSpPr>
              <a:spLocks/>
            </p:cNvSpPr>
            <p:nvPr/>
          </p:nvSpPr>
          <p:spPr>
            <a:xfrm>
              <a:off x="4801453" y="5879006"/>
              <a:ext cx="1368000" cy="64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a:t>
              </a:r>
            </a:p>
            <a:p>
              <a:pPr algn="ctr" defTabSz="825500" fontAlgn="auto">
                <a:spcBef>
                  <a:spcPts val="0"/>
                </a:spcBef>
                <a:spcAft>
                  <a:spcPts val="0"/>
                </a:spcAft>
              </a:pPr>
              <a:r>
                <a:rPr lang="nl-NL" sz="1200" dirty="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specificatie</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20" name="Rechthoek 19">
              <a:extLst>
                <a:ext uri="{FF2B5EF4-FFF2-40B4-BE49-F238E27FC236}">
                  <a16:creationId xmlns:a16="http://schemas.microsoft.com/office/drawing/2014/main" id="{3D19CA23-DC3B-7D1E-CE42-3752D741048A}"/>
                </a:ext>
              </a:extLst>
            </p:cNvPr>
            <p:cNvSpPr>
              <a:spLocks/>
            </p:cNvSpPr>
            <p:nvPr/>
          </p:nvSpPr>
          <p:spPr>
            <a:xfrm>
              <a:off x="6161016" y="5879006"/>
              <a:ext cx="1368000" cy="64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28" name="Rechthoek 27">
              <a:extLst>
                <a:ext uri="{FF2B5EF4-FFF2-40B4-BE49-F238E27FC236}">
                  <a16:creationId xmlns:a16="http://schemas.microsoft.com/office/drawing/2014/main" id="{822EC226-53C9-84BD-24E2-1357F58AFE98}"/>
                </a:ext>
              </a:extLst>
            </p:cNvPr>
            <p:cNvSpPr>
              <a:spLocks/>
            </p:cNvSpPr>
            <p:nvPr/>
          </p:nvSpPr>
          <p:spPr>
            <a:xfrm>
              <a:off x="7520054" y="5879006"/>
              <a:ext cx="1368000" cy="64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sz="120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Offerte</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31" name="Rechthoek 30">
              <a:extLst>
                <a:ext uri="{FF2B5EF4-FFF2-40B4-BE49-F238E27FC236}">
                  <a16:creationId xmlns:a16="http://schemas.microsoft.com/office/drawing/2014/main" id="{1DD5B45B-D50D-FA11-BAE4-0ED2B58C7C8B}"/>
                </a:ext>
              </a:extLst>
            </p:cNvPr>
            <p:cNvSpPr>
              <a:spLocks/>
            </p:cNvSpPr>
            <p:nvPr/>
          </p:nvSpPr>
          <p:spPr>
            <a:xfrm>
              <a:off x="8888054" y="5879006"/>
              <a:ext cx="1368000" cy="64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a:t>
              </a:r>
            </a:p>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grpSp>
    </p:spTree>
    <p:extLst>
      <p:ext uri="{BB962C8B-B14F-4D97-AF65-F5344CB8AC3E}">
        <p14:creationId xmlns:p14="http://schemas.microsoft.com/office/powerpoint/2010/main" val="208595915"/>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AD278-5947-614F-52B7-6351C298FBA6}"/>
            </a:ext>
          </a:extLst>
        </p:cNvPr>
        <p:cNvGrpSpPr/>
        <p:nvPr/>
      </p:nvGrpSpPr>
      <p:grpSpPr>
        <a:xfrm>
          <a:off x="0" y="0"/>
          <a:ext cx="0" cy="0"/>
          <a:chOff x="0" y="0"/>
          <a:chExt cx="0" cy="0"/>
        </a:xfrm>
      </p:grpSpPr>
      <p:pic>
        <p:nvPicPr>
          <p:cNvPr id="3" name="Afbeelding 2">
            <a:extLst>
              <a:ext uri="{FF2B5EF4-FFF2-40B4-BE49-F238E27FC236}">
                <a16:creationId xmlns:a16="http://schemas.microsoft.com/office/drawing/2014/main" id="{85496603-4801-C517-F2C8-606ACD5454F9}"/>
              </a:ext>
            </a:extLst>
          </p:cNvPr>
          <p:cNvPicPr>
            <a:picLocks noChangeAspect="1"/>
          </p:cNvPicPr>
          <p:nvPr/>
        </p:nvPicPr>
        <p:blipFill>
          <a:blip r:embed="rId3"/>
          <a:stretch>
            <a:fillRect/>
          </a:stretch>
        </p:blipFill>
        <p:spPr>
          <a:xfrm>
            <a:off x="1089891" y="2443773"/>
            <a:ext cx="10261600" cy="4047828"/>
          </a:xfrm>
          <a:prstGeom prst="rect">
            <a:avLst/>
          </a:prstGeom>
        </p:spPr>
      </p:pic>
      <p:sp>
        <p:nvSpPr>
          <p:cNvPr id="49154" name="Tijdelijke aanduiding voor dianummer 2">
            <a:extLst>
              <a:ext uri="{FF2B5EF4-FFF2-40B4-BE49-F238E27FC236}">
                <a16:creationId xmlns:a16="http://schemas.microsoft.com/office/drawing/2014/main" id="{9EC7759E-8753-9249-EF9E-3F5387F48C9B}"/>
              </a:ext>
            </a:extLst>
          </p:cNvPr>
          <p:cNvSpPr>
            <a:spLocks noGrp="1" noChangeArrowheads="1"/>
          </p:cNvSpPr>
          <p:nvPr>
            <p:ph type="sldNum" sz="quarter" idx="4294967295"/>
          </p:nvPr>
        </p:nvSpPr>
        <p:spPr bwMode="auto">
          <a:xfrm>
            <a:off x="11785600" y="6365469"/>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a:fld id="{804FA2F2-B07B-4061-94AA-B17BD2A4A64A}" type="slidenum">
              <a:rPr lang="nl-NL" altLang="nl-NL" smtClean="0">
                <a:solidFill>
                  <a:schemeClr val="accent3">
                    <a:lumMod val="10000"/>
                  </a:schemeClr>
                </a:solidFill>
              </a:rPr>
              <a:pPr algn="l"/>
              <a:t>15</a:t>
            </a:fld>
            <a:endParaRPr lang="nl-NL" altLang="nl-NL">
              <a:solidFill>
                <a:schemeClr val="accent3">
                  <a:lumMod val="10000"/>
                </a:schemeClr>
              </a:solidFill>
            </a:endParaRPr>
          </a:p>
        </p:txBody>
      </p:sp>
      <p:sp>
        <p:nvSpPr>
          <p:cNvPr id="5" name="Google Shape;168;p28">
            <a:extLst>
              <a:ext uri="{FF2B5EF4-FFF2-40B4-BE49-F238E27FC236}">
                <a16:creationId xmlns:a16="http://schemas.microsoft.com/office/drawing/2014/main" id="{8501F86D-A8C0-4BD5-A2CE-99AF1B1FFB30}"/>
              </a:ext>
            </a:extLst>
          </p:cNvPr>
          <p:cNvSpPr txBox="1">
            <a:spLocks/>
          </p:cNvSpPr>
          <p:nvPr/>
        </p:nvSpPr>
        <p:spPr>
          <a:xfrm>
            <a:off x="601477" y="898922"/>
            <a:ext cx="10989045" cy="1317805"/>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Evalueer elke fase van het verduurzamingsproces aan de hand van de volgende slides</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Vul op het werkblad onder elke fase (zie afbeelding) je wensen en nieuwsgierigheden in</a:t>
            </a:r>
          </a:p>
        </p:txBody>
      </p:sp>
      <p:sp>
        <p:nvSpPr>
          <p:cNvPr id="6" name="Titel 18">
            <a:extLst>
              <a:ext uri="{FF2B5EF4-FFF2-40B4-BE49-F238E27FC236}">
                <a16:creationId xmlns:a16="http://schemas.microsoft.com/office/drawing/2014/main" id="{946E9C11-B67E-DECC-C979-898047238A8B}"/>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Stap 1: Effectiviteit</a:t>
            </a:r>
          </a:p>
        </p:txBody>
      </p:sp>
      <p:sp>
        <p:nvSpPr>
          <p:cNvPr id="11" name="Rechthoek 10">
            <a:extLst>
              <a:ext uri="{FF2B5EF4-FFF2-40B4-BE49-F238E27FC236}">
                <a16:creationId xmlns:a16="http://schemas.microsoft.com/office/drawing/2014/main" id="{5794F5CA-F4F2-B0D9-D41A-68398FC977C1}"/>
              </a:ext>
            </a:extLst>
          </p:cNvPr>
          <p:cNvSpPr/>
          <p:nvPr/>
        </p:nvSpPr>
        <p:spPr>
          <a:xfrm>
            <a:off x="1930400" y="4230255"/>
            <a:ext cx="9421091" cy="1099127"/>
          </a:xfrm>
          <a:prstGeom prst="rect">
            <a:avLst/>
          </a:prstGeom>
          <a:noFill/>
          <a:ln w="76200" cap="flat">
            <a:solidFill>
              <a:srgbClr val="7DB185"/>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cxnSp>
        <p:nvCxnSpPr>
          <p:cNvPr id="13" name="Rechte verbindingslijn met pijl 12">
            <a:extLst>
              <a:ext uri="{FF2B5EF4-FFF2-40B4-BE49-F238E27FC236}">
                <a16:creationId xmlns:a16="http://schemas.microsoft.com/office/drawing/2014/main" id="{F715F16E-8DCD-A498-7646-5398F8996631}"/>
              </a:ext>
            </a:extLst>
          </p:cNvPr>
          <p:cNvCxnSpPr>
            <a:cxnSpLocks/>
          </p:cNvCxnSpPr>
          <p:nvPr/>
        </p:nvCxnSpPr>
        <p:spPr>
          <a:xfrm flipV="1">
            <a:off x="618838" y="4861444"/>
            <a:ext cx="1191490" cy="230909"/>
          </a:xfrm>
          <a:prstGeom prst="straightConnector1">
            <a:avLst/>
          </a:prstGeom>
          <a:noFill/>
          <a:ln w="762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94889881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B7B08-3B97-1732-2C98-0E06D51DDEE3}"/>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14309FEB-4649-455C-4B7D-1D402B8DA27E}"/>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rPr>
              <a:pPr/>
              <a:t>16</a:t>
            </a:fld>
            <a:endParaRPr lang="nl-NL" altLang="nl-NL" sz="1100">
              <a:solidFill>
                <a:srgbClr val="000000"/>
              </a:solidFill>
            </a:endParaRPr>
          </a:p>
        </p:txBody>
      </p:sp>
      <p:sp>
        <p:nvSpPr>
          <p:cNvPr id="16" name="Gelijkbenige driehoek 15">
            <a:extLst>
              <a:ext uri="{FF2B5EF4-FFF2-40B4-BE49-F238E27FC236}">
                <a16:creationId xmlns:a16="http://schemas.microsoft.com/office/drawing/2014/main" id="{46AFB4FF-5C13-6434-D751-08EFF8C29500}"/>
              </a:ext>
            </a:extLst>
          </p:cNvPr>
          <p:cNvSpPr/>
          <p:nvPr/>
        </p:nvSpPr>
        <p:spPr>
          <a:xfrm rot="10800000">
            <a:off x="1260831" y="1603376"/>
            <a:ext cx="241300" cy="220663"/>
          </a:xfrm>
          <a:prstGeom prst="triangle">
            <a:avLst/>
          </a:prstGeom>
          <a:solidFill>
            <a:srgbClr val="D490B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7" name="Rechthoek: afgeronde hoeken 16">
            <a:extLst>
              <a:ext uri="{FF2B5EF4-FFF2-40B4-BE49-F238E27FC236}">
                <a16:creationId xmlns:a16="http://schemas.microsoft.com/office/drawing/2014/main" id="{4F02283A-04E2-7F69-5704-803042D2BD04}"/>
              </a:ext>
            </a:extLst>
          </p:cNvPr>
          <p:cNvSpPr>
            <a:spLocks noChangeAspect="1"/>
          </p:cNvSpPr>
          <p:nvPr/>
        </p:nvSpPr>
        <p:spPr>
          <a:xfrm>
            <a:off x="1662313" y="2136172"/>
            <a:ext cx="9145131" cy="3534238"/>
          </a:xfrm>
          <a:prstGeom prst="roundRect">
            <a:avLst/>
          </a:prstGeom>
          <a:solidFill>
            <a:schemeClr val="bg1"/>
          </a:solidFill>
          <a:ln w="57150">
            <a:solidFill>
              <a:srgbClr val="D490B9"/>
            </a:solid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lnSpc>
                <a:spcPct val="150000"/>
              </a:lnSpc>
              <a:buClr>
                <a:srgbClr val="000000"/>
              </a:buClr>
              <a:buSzTx/>
              <a:defRPr/>
            </a:pPr>
            <a:r>
              <a:rPr lang="nl-NL" altLang="nl-NL" sz="1600" b="1"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a:p>
            <a:pPr marL="0" eaLnBrk="1" hangingPunct="1">
              <a:lnSpc>
                <a:spcPct val="150000"/>
              </a:lnSpc>
              <a:buClr>
                <a:srgbClr val="000000"/>
              </a:buClr>
              <a:buSzTx/>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 bewoner is klaar voor de volgende fase als diegene…</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 in de huidige staat en eigenschappen van diens woning heeft</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 in de woonwensen van zichzelf en medebewoners heeft</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Een basisbegrip van de werking van woning en installaties heeft</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 in de globale kansen, kosten en impact van type ingrepen die nodig zijn om deze wensen te vervullen</a:t>
            </a:r>
          </a:p>
          <a:p>
            <a:pPr marL="0" eaLnBrk="1" hangingPunct="1">
              <a:lnSpc>
                <a:spcPct val="150000"/>
              </a:lnSpc>
              <a:buClr>
                <a:srgbClr val="000000"/>
              </a:buClr>
              <a:buSzTx/>
              <a:defRPr/>
            </a:pPr>
            <a:endParaRPr lang="nl-NL" altLang="nl-NL" sz="1600" dirty="0">
              <a:highlight>
                <a:srgbClr val="FFFF00"/>
              </a:highlight>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sp>
        <p:nvSpPr>
          <p:cNvPr id="2" name="Titel 18">
            <a:extLst>
              <a:ext uri="{FF2B5EF4-FFF2-40B4-BE49-F238E27FC236}">
                <a16:creationId xmlns:a16="http://schemas.microsoft.com/office/drawing/2014/main" id="{34F5B9E1-AD04-7A6A-4CDC-088D96D9A48D}"/>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Effectiviteit van fase ‘inzicht’</a:t>
            </a:r>
          </a:p>
        </p:txBody>
      </p:sp>
      <p:grpSp>
        <p:nvGrpSpPr>
          <p:cNvPr id="4" name="Groep 3">
            <a:extLst>
              <a:ext uri="{FF2B5EF4-FFF2-40B4-BE49-F238E27FC236}">
                <a16:creationId xmlns:a16="http://schemas.microsoft.com/office/drawing/2014/main" id="{B7907B67-D7FF-5D8C-33D0-B2821E8F8094}"/>
              </a:ext>
            </a:extLst>
          </p:cNvPr>
          <p:cNvGrpSpPr/>
          <p:nvPr/>
        </p:nvGrpSpPr>
        <p:grpSpPr>
          <a:xfrm>
            <a:off x="715059" y="955376"/>
            <a:ext cx="10761882" cy="648000"/>
            <a:chOff x="777874" y="5879006"/>
            <a:chExt cx="10761882" cy="648000"/>
          </a:xfrm>
        </p:grpSpPr>
        <p:sp>
          <p:nvSpPr>
            <p:cNvPr id="6" name="Rechthoek: afgeronde hoeken 5">
              <a:extLst>
                <a:ext uri="{FF2B5EF4-FFF2-40B4-BE49-F238E27FC236}">
                  <a16:creationId xmlns:a16="http://schemas.microsoft.com/office/drawing/2014/main" id="{27E6D052-919A-A296-0544-DEF1CFE71010}"/>
                </a:ext>
              </a:extLst>
            </p:cNvPr>
            <p:cNvSpPr>
              <a:spLocks/>
            </p:cNvSpPr>
            <p:nvPr/>
          </p:nvSpPr>
          <p:spPr>
            <a:xfrm>
              <a:off x="777874" y="5879006"/>
              <a:ext cx="1368000" cy="648000"/>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sp>
          <p:nvSpPr>
            <p:cNvPr id="7" name="Rechthoek: afgeronde hoeken 6">
              <a:extLst>
                <a:ext uri="{FF2B5EF4-FFF2-40B4-BE49-F238E27FC236}">
                  <a16:creationId xmlns:a16="http://schemas.microsoft.com/office/drawing/2014/main" id="{000CBBFE-B471-9943-CA8F-B99EEA7040DF}"/>
                </a:ext>
              </a:extLst>
            </p:cNvPr>
            <p:cNvSpPr>
              <a:spLocks/>
            </p:cNvSpPr>
            <p:nvPr/>
          </p:nvSpPr>
          <p:spPr>
            <a:xfrm>
              <a:off x="10171756" y="5879006"/>
              <a:ext cx="1368000" cy="648000"/>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sp>
          <p:nvSpPr>
            <p:cNvPr id="8" name="Rechthoek 7">
              <a:extLst>
                <a:ext uri="{FF2B5EF4-FFF2-40B4-BE49-F238E27FC236}">
                  <a16:creationId xmlns:a16="http://schemas.microsoft.com/office/drawing/2014/main" id="{253C9C16-09ED-2A5D-0E82-B4C20C5FBD15}"/>
                </a:ext>
              </a:extLst>
            </p:cNvPr>
            <p:cNvSpPr>
              <a:spLocks/>
            </p:cNvSpPr>
            <p:nvPr/>
          </p:nvSpPr>
          <p:spPr>
            <a:xfrm>
              <a:off x="2077738" y="5879006"/>
              <a:ext cx="1368000" cy="648000"/>
            </a:xfrm>
            <a:prstGeom prst="rect">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9" name="Rechthoek 8">
              <a:extLst>
                <a:ext uri="{FF2B5EF4-FFF2-40B4-BE49-F238E27FC236}">
                  <a16:creationId xmlns:a16="http://schemas.microsoft.com/office/drawing/2014/main" id="{BE83A2EF-067B-CF1E-5E5F-F72F16DA804E}"/>
                </a:ext>
              </a:extLst>
            </p:cNvPr>
            <p:cNvSpPr>
              <a:spLocks/>
            </p:cNvSpPr>
            <p:nvPr/>
          </p:nvSpPr>
          <p:spPr>
            <a:xfrm>
              <a:off x="3433978" y="5879006"/>
              <a:ext cx="1368000" cy="64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0" name="Rechthoek 9">
              <a:extLst>
                <a:ext uri="{FF2B5EF4-FFF2-40B4-BE49-F238E27FC236}">
                  <a16:creationId xmlns:a16="http://schemas.microsoft.com/office/drawing/2014/main" id="{9FCAACF9-051E-BDC3-D9CA-44F9A8FDD6EC}"/>
                </a:ext>
              </a:extLst>
            </p:cNvPr>
            <p:cNvSpPr>
              <a:spLocks/>
            </p:cNvSpPr>
            <p:nvPr/>
          </p:nvSpPr>
          <p:spPr>
            <a:xfrm>
              <a:off x="4801453" y="5879006"/>
              <a:ext cx="1368000" cy="64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a:t>
              </a:r>
            </a:p>
            <a:p>
              <a:pPr algn="ctr" defTabSz="825500" fontAlgn="auto">
                <a:spcBef>
                  <a:spcPts val="0"/>
                </a:spcBef>
                <a:spcAft>
                  <a:spcPts val="0"/>
                </a:spcAft>
              </a:pPr>
              <a:r>
                <a:rPr lang="nl-NL" sz="1200" dirty="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specificatie</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1" name="Rechthoek 10">
              <a:extLst>
                <a:ext uri="{FF2B5EF4-FFF2-40B4-BE49-F238E27FC236}">
                  <a16:creationId xmlns:a16="http://schemas.microsoft.com/office/drawing/2014/main" id="{B243F180-7942-4753-1900-D97363C2BC7D}"/>
                </a:ext>
              </a:extLst>
            </p:cNvPr>
            <p:cNvSpPr>
              <a:spLocks/>
            </p:cNvSpPr>
            <p:nvPr/>
          </p:nvSpPr>
          <p:spPr>
            <a:xfrm>
              <a:off x="6161016" y="5879006"/>
              <a:ext cx="1368000" cy="64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2" name="Rechthoek 11">
              <a:extLst>
                <a:ext uri="{FF2B5EF4-FFF2-40B4-BE49-F238E27FC236}">
                  <a16:creationId xmlns:a16="http://schemas.microsoft.com/office/drawing/2014/main" id="{224DF6FA-2C96-B68A-2467-E2D7FA69408A}"/>
                </a:ext>
              </a:extLst>
            </p:cNvPr>
            <p:cNvSpPr>
              <a:spLocks/>
            </p:cNvSpPr>
            <p:nvPr/>
          </p:nvSpPr>
          <p:spPr>
            <a:xfrm>
              <a:off x="7520054" y="5879006"/>
              <a:ext cx="1368000" cy="64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sz="120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Offerte</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3" name="Rechthoek 12">
              <a:extLst>
                <a:ext uri="{FF2B5EF4-FFF2-40B4-BE49-F238E27FC236}">
                  <a16:creationId xmlns:a16="http://schemas.microsoft.com/office/drawing/2014/main" id="{F492C3CC-7714-DC8C-D02B-5C0C8F3FB049}"/>
                </a:ext>
              </a:extLst>
            </p:cNvPr>
            <p:cNvSpPr>
              <a:spLocks/>
            </p:cNvSpPr>
            <p:nvPr/>
          </p:nvSpPr>
          <p:spPr>
            <a:xfrm>
              <a:off x="8888054" y="5879006"/>
              <a:ext cx="1368000" cy="64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a:t>
              </a:r>
            </a:p>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grpSp>
    </p:spTree>
    <p:extLst>
      <p:ext uri="{BB962C8B-B14F-4D97-AF65-F5344CB8AC3E}">
        <p14:creationId xmlns:p14="http://schemas.microsoft.com/office/powerpoint/2010/main" val="3406611410"/>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B7B08-3B97-1732-2C98-0E06D51DDEE3}"/>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14309FEB-4649-455C-4B7D-1D402B8DA27E}"/>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rPr>
              <a:pPr/>
              <a:t>17</a:t>
            </a:fld>
            <a:endParaRPr lang="nl-NL" altLang="nl-NL" sz="1100">
              <a:solidFill>
                <a:srgbClr val="000000"/>
              </a:solidFill>
            </a:endParaRPr>
          </a:p>
        </p:txBody>
      </p:sp>
      <p:sp>
        <p:nvSpPr>
          <p:cNvPr id="17" name="Rechthoek: afgeronde hoeken 16">
            <a:extLst>
              <a:ext uri="{FF2B5EF4-FFF2-40B4-BE49-F238E27FC236}">
                <a16:creationId xmlns:a16="http://schemas.microsoft.com/office/drawing/2014/main" id="{4F02283A-04E2-7F69-5704-803042D2BD04}"/>
              </a:ext>
            </a:extLst>
          </p:cNvPr>
          <p:cNvSpPr>
            <a:spLocks noChangeAspect="1"/>
          </p:cNvSpPr>
          <p:nvPr/>
        </p:nvSpPr>
        <p:spPr>
          <a:xfrm>
            <a:off x="1662313" y="2136171"/>
            <a:ext cx="9145131" cy="3693389"/>
          </a:xfrm>
          <a:prstGeom prst="roundRect">
            <a:avLst/>
          </a:prstGeom>
          <a:solidFill>
            <a:schemeClr val="bg1"/>
          </a:solidFill>
          <a:ln w="57150">
            <a:solidFill>
              <a:srgbClr val="B6BFA3"/>
            </a:solid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lnSpc>
                <a:spcPct val="150000"/>
              </a:lnSpc>
              <a:buClr>
                <a:srgbClr val="000000"/>
              </a:buClr>
              <a:buSzTx/>
              <a:defRPr/>
            </a:pPr>
            <a:r>
              <a:rPr lang="nl-NL" altLang="nl-NL" sz="1600" b="1"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p>
          <a:p>
            <a:pPr marL="0" eaLnBrk="1" hangingPunct="1">
              <a:lnSpc>
                <a:spcPct val="150000"/>
              </a:lnSpc>
              <a:buClr>
                <a:srgbClr val="000000"/>
              </a:buClr>
              <a:buSzTx/>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 bewoner is klaar voor de volgende fase als diegene…</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Kleine klussen in diens woning heeft uitgevoerd;</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Praktische ervaring heeft opgedaan met het nemen van verantwoordelijkheid voor een verandering aan diens woning;</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 directe effecten van een uitgevoerde klus ervaart (de energierekening gaat omlaag en het comfort gaat omhoog)</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Door het klussen een beter begrip heeft van de woning, van implicaties van gedrag op verbruik, en meer zicht op wensen en mogelijkheden</a:t>
            </a:r>
          </a:p>
        </p:txBody>
      </p:sp>
      <p:sp>
        <p:nvSpPr>
          <p:cNvPr id="2" name="Titel 18">
            <a:extLst>
              <a:ext uri="{FF2B5EF4-FFF2-40B4-BE49-F238E27FC236}">
                <a16:creationId xmlns:a16="http://schemas.microsoft.com/office/drawing/2014/main" id="{4B9A9931-59A6-5ECC-1D9D-B00D42C31EDE}"/>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Effectiviteit van fase ‘blijven klussen’</a:t>
            </a:r>
          </a:p>
        </p:txBody>
      </p:sp>
      <p:sp>
        <p:nvSpPr>
          <p:cNvPr id="5" name="Gelijkbenige driehoek 4">
            <a:extLst>
              <a:ext uri="{FF2B5EF4-FFF2-40B4-BE49-F238E27FC236}">
                <a16:creationId xmlns:a16="http://schemas.microsoft.com/office/drawing/2014/main" id="{27A69C54-909E-A57A-D855-8970E8D29153}"/>
              </a:ext>
            </a:extLst>
          </p:cNvPr>
          <p:cNvSpPr/>
          <p:nvPr/>
        </p:nvSpPr>
        <p:spPr>
          <a:xfrm rot="10800000">
            <a:off x="2570994" y="1603376"/>
            <a:ext cx="241300" cy="220663"/>
          </a:xfrm>
          <a:prstGeom prst="triangle">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nvGrpSpPr>
          <p:cNvPr id="14" name="Groep 13">
            <a:extLst>
              <a:ext uri="{FF2B5EF4-FFF2-40B4-BE49-F238E27FC236}">
                <a16:creationId xmlns:a16="http://schemas.microsoft.com/office/drawing/2014/main" id="{4B3265CC-6BFA-C18A-22CB-C24C6C799CAF}"/>
              </a:ext>
            </a:extLst>
          </p:cNvPr>
          <p:cNvGrpSpPr/>
          <p:nvPr/>
        </p:nvGrpSpPr>
        <p:grpSpPr>
          <a:xfrm>
            <a:off x="715059" y="955376"/>
            <a:ext cx="10761882" cy="648000"/>
            <a:chOff x="777874" y="5879006"/>
            <a:chExt cx="10761882" cy="648000"/>
          </a:xfrm>
        </p:grpSpPr>
        <p:sp>
          <p:nvSpPr>
            <p:cNvPr id="15" name="Rechthoek: afgeronde hoeken 14">
              <a:extLst>
                <a:ext uri="{FF2B5EF4-FFF2-40B4-BE49-F238E27FC236}">
                  <a16:creationId xmlns:a16="http://schemas.microsoft.com/office/drawing/2014/main" id="{852928B0-2B44-772A-BFEC-13ED7EAA5E9F}"/>
                </a:ext>
              </a:extLst>
            </p:cNvPr>
            <p:cNvSpPr>
              <a:spLocks/>
            </p:cNvSpPr>
            <p:nvPr/>
          </p:nvSpPr>
          <p:spPr>
            <a:xfrm>
              <a:off x="777874" y="5879006"/>
              <a:ext cx="1368000" cy="648000"/>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sp>
          <p:nvSpPr>
            <p:cNvPr id="16" name="Rechthoek: afgeronde hoeken 15">
              <a:extLst>
                <a:ext uri="{FF2B5EF4-FFF2-40B4-BE49-F238E27FC236}">
                  <a16:creationId xmlns:a16="http://schemas.microsoft.com/office/drawing/2014/main" id="{2742C507-D2C0-5E9C-F160-ABA78DAA1586}"/>
                </a:ext>
              </a:extLst>
            </p:cNvPr>
            <p:cNvSpPr>
              <a:spLocks/>
            </p:cNvSpPr>
            <p:nvPr/>
          </p:nvSpPr>
          <p:spPr>
            <a:xfrm>
              <a:off x="10171756" y="5879006"/>
              <a:ext cx="1368000" cy="648000"/>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sp>
          <p:nvSpPr>
            <p:cNvPr id="27" name="Rechthoek 26">
              <a:extLst>
                <a:ext uri="{FF2B5EF4-FFF2-40B4-BE49-F238E27FC236}">
                  <a16:creationId xmlns:a16="http://schemas.microsoft.com/office/drawing/2014/main" id="{639EE508-1253-813C-AC0B-44184998AA1B}"/>
                </a:ext>
              </a:extLst>
            </p:cNvPr>
            <p:cNvSpPr>
              <a:spLocks/>
            </p:cNvSpPr>
            <p:nvPr/>
          </p:nvSpPr>
          <p:spPr>
            <a:xfrm>
              <a:off x="2077738" y="5879006"/>
              <a:ext cx="1368000" cy="648000"/>
            </a:xfrm>
            <a:prstGeom prst="rect">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28" name="Rechthoek 27">
              <a:extLst>
                <a:ext uri="{FF2B5EF4-FFF2-40B4-BE49-F238E27FC236}">
                  <a16:creationId xmlns:a16="http://schemas.microsoft.com/office/drawing/2014/main" id="{7978C1CD-6F12-E384-D9DB-B9846B53081E}"/>
                </a:ext>
              </a:extLst>
            </p:cNvPr>
            <p:cNvSpPr>
              <a:spLocks/>
            </p:cNvSpPr>
            <p:nvPr/>
          </p:nvSpPr>
          <p:spPr>
            <a:xfrm>
              <a:off x="3433978" y="5879006"/>
              <a:ext cx="1368000" cy="64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29" name="Rechthoek 28">
              <a:extLst>
                <a:ext uri="{FF2B5EF4-FFF2-40B4-BE49-F238E27FC236}">
                  <a16:creationId xmlns:a16="http://schemas.microsoft.com/office/drawing/2014/main" id="{35BA3364-0E51-E78F-64CA-922986A9B254}"/>
                </a:ext>
              </a:extLst>
            </p:cNvPr>
            <p:cNvSpPr>
              <a:spLocks/>
            </p:cNvSpPr>
            <p:nvPr/>
          </p:nvSpPr>
          <p:spPr>
            <a:xfrm>
              <a:off x="4801453" y="5879006"/>
              <a:ext cx="1368000" cy="64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a:t>
              </a:r>
            </a:p>
            <a:p>
              <a:pPr algn="ctr" defTabSz="825500" fontAlgn="auto">
                <a:spcBef>
                  <a:spcPts val="0"/>
                </a:spcBef>
                <a:spcAft>
                  <a:spcPts val="0"/>
                </a:spcAft>
              </a:pPr>
              <a:r>
                <a:rPr lang="nl-NL" sz="1200" dirty="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specificatie</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30" name="Rechthoek 29">
              <a:extLst>
                <a:ext uri="{FF2B5EF4-FFF2-40B4-BE49-F238E27FC236}">
                  <a16:creationId xmlns:a16="http://schemas.microsoft.com/office/drawing/2014/main" id="{A5889703-AB74-0FF7-F145-DEAFEB979735}"/>
                </a:ext>
              </a:extLst>
            </p:cNvPr>
            <p:cNvSpPr>
              <a:spLocks/>
            </p:cNvSpPr>
            <p:nvPr/>
          </p:nvSpPr>
          <p:spPr>
            <a:xfrm>
              <a:off x="6161016" y="5879006"/>
              <a:ext cx="1368000" cy="64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31" name="Rechthoek 30">
              <a:extLst>
                <a:ext uri="{FF2B5EF4-FFF2-40B4-BE49-F238E27FC236}">
                  <a16:creationId xmlns:a16="http://schemas.microsoft.com/office/drawing/2014/main" id="{B00D8C78-31AA-D7CA-8A1D-54982D94072F}"/>
                </a:ext>
              </a:extLst>
            </p:cNvPr>
            <p:cNvSpPr>
              <a:spLocks/>
            </p:cNvSpPr>
            <p:nvPr/>
          </p:nvSpPr>
          <p:spPr>
            <a:xfrm>
              <a:off x="7520054" y="5879006"/>
              <a:ext cx="1368000" cy="64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sz="120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Offerte</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32" name="Rechthoek 31">
              <a:extLst>
                <a:ext uri="{FF2B5EF4-FFF2-40B4-BE49-F238E27FC236}">
                  <a16:creationId xmlns:a16="http://schemas.microsoft.com/office/drawing/2014/main" id="{3C6BB92D-DCA8-3C6C-6310-C2DEDCD703CA}"/>
                </a:ext>
              </a:extLst>
            </p:cNvPr>
            <p:cNvSpPr>
              <a:spLocks/>
            </p:cNvSpPr>
            <p:nvPr/>
          </p:nvSpPr>
          <p:spPr>
            <a:xfrm>
              <a:off x="8888054" y="5879006"/>
              <a:ext cx="1368000" cy="64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a:t>
              </a:r>
            </a:p>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grpSp>
    </p:spTree>
    <p:extLst>
      <p:ext uri="{BB962C8B-B14F-4D97-AF65-F5344CB8AC3E}">
        <p14:creationId xmlns:p14="http://schemas.microsoft.com/office/powerpoint/2010/main" val="2425014698"/>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B7B08-3B97-1732-2C98-0E06D51DDEE3}"/>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14309FEB-4649-455C-4B7D-1D402B8DA27E}"/>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rPr>
              <a:pPr/>
              <a:t>18</a:t>
            </a:fld>
            <a:endParaRPr lang="nl-NL" altLang="nl-NL" sz="1100">
              <a:solidFill>
                <a:srgbClr val="000000"/>
              </a:solidFill>
            </a:endParaRPr>
          </a:p>
        </p:txBody>
      </p:sp>
      <p:sp>
        <p:nvSpPr>
          <p:cNvPr id="17" name="Rechthoek: afgeronde hoeken 16">
            <a:extLst>
              <a:ext uri="{FF2B5EF4-FFF2-40B4-BE49-F238E27FC236}">
                <a16:creationId xmlns:a16="http://schemas.microsoft.com/office/drawing/2014/main" id="{4F02283A-04E2-7F69-5704-803042D2BD04}"/>
              </a:ext>
            </a:extLst>
          </p:cNvPr>
          <p:cNvSpPr>
            <a:spLocks noChangeAspect="1"/>
          </p:cNvSpPr>
          <p:nvPr/>
        </p:nvSpPr>
        <p:spPr>
          <a:xfrm>
            <a:off x="1662313" y="2136171"/>
            <a:ext cx="9145131" cy="3693389"/>
          </a:xfrm>
          <a:prstGeom prst="roundRect">
            <a:avLst/>
          </a:prstGeom>
          <a:solidFill>
            <a:schemeClr val="bg1"/>
          </a:solidFill>
          <a:ln w="57150">
            <a:solidFill>
              <a:srgbClr val="71B0D3"/>
            </a:solid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lnSpc>
                <a:spcPct val="150000"/>
              </a:lnSpc>
              <a:buClr>
                <a:srgbClr val="000000"/>
              </a:buClr>
              <a:buSzTx/>
              <a:defRPr/>
            </a:pPr>
            <a:r>
              <a:rPr lang="nl-NL" altLang="nl-NL" sz="1600" b="1"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p>
          <a:p>
            <a:pPr marL="0" eaLnBrk="1" hangingPunct="1">
              <a:lnSpc>
                <a:spcPct val="150000"/>
              </a:lnSpc>
              <a:buClr>
                <a:srgbClr val="000000"/>
              </a:buClr>
              <a:buSzTx/>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 bewoner is klaar voor de volgende fase als diegene…</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Een plan heeft gemaakt voor diens woning, bestaande uit het eindbeeld en de route daar naartoe</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Rekening heeft gehouden met woonwensen, financiële ruimte en mogelijkheden, en de volgorde en onderlinge afhankelijkheden van maatregelen</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Met vertrouwen de eerste stap van het plan kan gaan uitvoeren</a:t>
            </a:r>
          </a:p>
        </p:txBody>
      </p:sp>
      <p:sp>
        <p:nvSpPr>
          <p:cNvPr id="2" name="Titel 18">
            <a:extLst>
              <a:ext uri="{FF2B5EF4-FFF2-40B4-BE49-F238E27FC236}">
                <a16:creationId xmlns:a16="http://schemas.microsoft.com/office/drawing/2014/main" id="{86CA5FAA-DD74-29B0-8165-EDABDBF82D46}"/>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Effectiviteit van fase ‘plan’</a:t>
            </a:r>
          </a:p>
        </p:txBody>
      </p:sp>
      <p:sp>
        <p:nvSpPr>
          <p:cNvPr id="5" name="Gelijkbenige driehoek 4">
            <a:extLst>
              <a:ext uri="{FF2B5EF4-FFF2-40B4-BE49-F238E27FC236}">
                <a16:creationId xmlns:a16="http://schemas.microsoft.com/office/drawing/2014/main" id="{12058D5D-57FC-4F99-7466-6639354F566B}"/>
              </a:ext>
            </a:extLst>
          </p:cNvPr>
          <p:cNvSpPr/>
          <p:nvPr/>
        </p:nvSpPr>
        <p:spPr>
          <a:xfrm rot="10800000">
            <a:off x="3934513" y="1597914"/>
            <a:ext cx="241300" cy="220663"/>
          </a:xfrm>
          <a:prstGeom prst="triangle">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nvGrpSpPr>
          <p:cNvPr id="4" name="Groep 3">
            <a:extLst>
              <a:ext uri="{FF2B5EF4-FFF2-40B4-BE49-F238E27FC236}">
                <a16:creationId xmlns:a16="http://schemas.microsoft.com/office/drawing/2014/main" id="{700D2B13-4589-CC0A-9BA4-7CCF04FF1522}"/>
              </a:ext>
            </a:extLst>
          </p:cNvPr>
          <p:cNvGrpSpPr/>
          <p:nvPr/>
        </p:nvGrpSpPr>
        <p:grpSpPr>
          <a:xfrm>
            <a:off x="715059" y="955376"/>
            <a:ext cx="10761882" cy="648000"/>
            <a:chOff x="777874" y="5879006"/>
            <a:chExt cx="10761882" cy="648000"/>
          </a:xfrm>
        </p:grpSpPr>
        <p:sp>
          <p:nvSpPr>
            <p:cNvPr id="6" name="Rechthoek: afgeronde hoeken 5">
              <a:extLst>
                <a:ext uri="{FF2B5EF4-FFF2-40B4-BE49-F238E27FC236}">
                  <a16:creationId xmlns:a16="http://schemas.microsoft.com/office/drawing/2014/main" id="{83E0AC0C-7C18-C7E4-979D-A4FFDD614B60}"/>
                </a:ext>
              </a:extLst>
            </p:cNvPr>
            <p:cNvSpPr>
              <a:spLocks/>
            </p:cNvSpPr>
            <p:nvPr/>
          </p:nvSpPr>
          <p:spPr>
            <a:xfrm>
              <a:off x="777874" y="5879006"/>
              <a:ext cx="1368000" cy="648000"/>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sp>
          <p:nvSpPr>
            <p:cNvPr id="7" name="Rechthoek: afgeronde hoeken 6">
              <a:extLst>
                <a:ext uri="{FF2B5EF4-FFF2-40B4-BE49-F238E27FC236}">
                  <a16:creationId xmlns:a16="http://schemas.microsoft.com/office/drawing/2014/main" id="{43E2A515-FF58-A375-A5DC-55183734E5B8}"/>
                </a:ext>
              </a:extLst>
            </p:cNvPr>
            <p:cNvSpPr>
              <a:spLocks/>
            </p:cNvSpPr>
            <p:nvPr/>
          </p:nvSpPr>
          <p:spPr>
            <a:xfrm>
              <a:off x="10171756" y="5879006"/>
              <a:ext cx="1368000" cy="648000"/>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sp>
          <p:nvSpPr>
            <p:cNvPr id="8" name="Rechthoek 7">
              <a:extLst>
                <a:ext uri="{FF2B5EF4-FFF2-40B4-BE49-F238E27FC236}">
                  <a16:creationId xmlns:a16="http://schemas.microsoft.com/office/drawing/2014/main" id="{CF7FEC63-1B07-EDB7-10A7-D3F6806C922A}"/>
                </a:ext>
              </a:extLst>
            </p:cNvPr>
            <p:cNvSpPr>
              <a:spLocks/>
            </p:cNvSpPr>
            <p:nvPr/>
          </p:nvSpPr>
          <p:spPr>
            <a:xfrm>
              <a:off x="2077738" y="5879006"/>
              <a:ext cx="1368000" cy="648000"/>
            </a:xfrm>
            <a:prstGeom prst="rect">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9" name="Rechthoek 8">
              <a:extLst>
                <a:ext uri="{FF2B5EF4-FFF2-40B4-BE49-F238E27FC236}">
                  <a16:creationId xmlns:a16="http://schemas.microsoft.com/office/drawing/2014/main" id="{2CC2D304-121A-B7E5-089D-391F742F7587}"/>
                </a:ext>
              </a:extLst>
            </p:cNvPr>
            <p:cNvSpPr>
              <a:spLocks/>
            </p:cNvSpPr>
            <p:nvPr/>
          </p:nvSpPr>
          <p:spPr>
            <a:xfrm>
              <a:off x="3433978" y="5879006"/>
              <a:ext cx="1368000" cy="64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0" name="Rechthoek 9">
              <a:extLst>
                <a:ext uri="{FF2B5EF4-FFF2-40B4-BE49-F238E27FC236}">
                  <a16:creationId xmlns:a16="http://schemas.microsoft.com/office/drawing/2014/main" id="{2DACA3E0-709D-4E3A-5BDA-179C8177CFA8}"/>
                </a:ext>
              </a:extLst>
            </p:cNvPr>
            <p:cNvSpPr>
              <a:spLocks/>
            </p:cNvSpPr>
            <p:nvPr/>
          </p:nvSpPr>
          <p:spPr>
            <a:xfrm>
              <a:off x="4801453" y="5879006"/>
              <a:ext cx="1368000" cy="64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a:t>
              </a:r>
            </a:p>
            <a:p>
              <a:pPr algn="ctr" defTabSz="825500" fontAlgn="auto">
                <a:spcBef>
                  <a:spcPts val="0"/>
                </a:spcBef>
                <a:spcAft>
                  <a:spcPts val="0"/>
                </a:spcAft>
              </a:pPr>
              <a:r>
                <a:rPr lang="nl-NL" sz="1200" dirty="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specificatie</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1" name="Rechthoek 10">
              <a:extLst>
                <a:ext uri="{FF2B5EF4-FFF2-40B4-BE49-F238E27FC236}">
                  <a16:creationId xmlns:a16="http://schemas.microsoft.com/office/drawing/2014/main" id="{3FC027F5-7B0B-DB7C-43DA-D49FFF6E06C3}"/>
                </a:ext>
              </a:extLst>
            </p:cNvPr>
            <p:cNvSpPr>
              <a:spLocks/>
            </p:cNvSpPr>
            <p:nvPr/>
          </p:nvSpPr>
          <p:spPr>
            <a:xfrm>
              <a:off x="6161016" y="5879006"/>
              <a:ext cx="1368000" cy="64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2" name="Rechthoek 11">
              <a:extLst>
                <a:ext uri="{FF2B5EF4-FFF2-40B4-BE49-F238E27FC236}">
                  <a16:creationId xmlns:a16="http://schemas.microsoft.com/office/drawing/2014/main" id="{61C2DF0C-39F2-39A5-EB3B-BFDF60A1EB47}"/>
                </a:ext>
              </a:extLst>
            </p:cNvPr>
            <p:cNvSpPr>
              <a:spLocks/>
            </p:cNvSpPr>
            <p:nvPr/>
          </p:nvSpPr>
          <p:spPr>
            <a:xfrm>
              <a:off x="7520054" y="5879006"/>
              <a:ext cx="1368000" cy="64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sz="120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Offerte</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3" name="Rechthoek 12">
              <a:extLst>
                <a:ext uri="{FF2B5EF4-FFF2-40B4-BE49-F238E27FC236}">
                  <a16:creationId xmlns:a16="http://schemas.microsoft.com/office/drawing/2014/main" id="{06FE33FA-C89C-E013-5052-E62CCBE67E45}"/>
                </a:ext>
              </a:extLst>
            </p:cNvPr>
            <p:cNvSpPr>
              <a:spLocks/>
            </p:cNvSpPr>
            <p:nvPr/>
          </p:nvSpPr>
          <p:spPr>
            <a:xfrm>
              <a:off x="8888054" y="5879006"/>
              <a:ext cx="1368000" cy="64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a:t>
              </a:r>
            </a:p>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grpSp>
    </p:spTree>
    <p:extLst>
      <p:ext uri="{BB962C8B-B14F-4D97-AF65-F5344CB8AC3E}">
        <p14:creationId xmlns:p14="http://schemas.microsoft.com/office/powerpoint/2010/main" val="3008860205"/>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B7B08-3B97-1732-2C98-0E06D51DDEE3}"/>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14309FEB-4649-455C-4B7D-1D402B8DA27E}"/>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rPr>
              <a:pPr/>
              <a:t>19</a:t>
            </a:fld>
            <a:endParaRPr lang="nl-NL" altLang="nl-NL" sz="1100">
              <a:solidFill>
                <a:srgbClr val="000000"/>
              </a:solidFill>
            </a:endParaRPr>
          </a:p>
        </p:txBody>
      </p:sp>
      <p:sp>
        <p:nvSpPr>
          <p:cNvPr id="17" name="Rechthoek: afgeronde hoeken 16">
            <a:extLst>
              <a:ext uri="{FF2B5EF4-FFF2-40B4-BE49-F238E27FC236}">
                <a16:creationId xmlns:a16="http://schemas.microsoft.com/office/drawing/2014/main" id="{4F02283A-04E2-7F69-5704-803042D2BD04}"/>
              </a:ext>
            </a:extLst>
          </p:cNvPr>
          <p:cNvSpPr>
            <a:spLocks noChangeAspect="1"/>
          </p:cNvSpPr>
          <p:nvPr/>
        </p:nvSpPr>
        <p:spPr>
          <a:xfrm>
            <a:off x="1662313" y="2136171"/>
            <a:ext cx="9145131" cy="3693389"/>
          </a:xfrm>
          <a:prstGeom prst="roundRect">
            <a:avLst/>
          </a:prstGeom>
          <a:solidFill>
            <a:schemeClr val="bg1"/>
          </a:solidFill>
          <a:ln w="57150">
            <a:solidFill>
              <a:srgbClr val="DA975D"/>
            </a:solid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lnSpc>
                <a:spcPct val="150000"/>
              </a:lnSpc>
              <a:buClr>
                <a:srgbClr val="000000"/>
              </a:buClr>
              <a:buSzTx/>
              <a:defRPr/>
            </a:pPr>
            <a:r>
              <a:rPr lang="nl-NL" altLang="nl-NL" sz="1600" b="1"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Vraagspecificatie</a:t>
            </a:r>
          </a:p>
          <a:p>
            <a:pPr marL="0" eaLnBrk="1" hangingPunct="1">
              <a:lnSpc>
                <a:spcPct val="150000"/>
              </a:lnSpc>
              <a:buClr>
                <a:srgbClr val="000000"/>
              </a:buClr>
              <a:buSzTx/>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 bewoner is klaar voor de volgende fase als diegene…</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Meer begrip heeft van de stap die hij/zij gaat zetten</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Duidelijk weet wat diens (functionele) wensen en randvoorwaarden zijn</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Diens wensen en randvoorwaarden vertaald in een verhaal dat aansluit bij de markt </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Weet wat hij/zij zelf wil doen of wat hij/zij wil uitbesteden</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Voldoende informatie heeft voor het maken van een schetsontwerp (door bewoner en/of uitvoerder)</a:t>
            </a:r>
          </a:p>
        </p:txBody>
      </p:sp>
      <p:sp>
        <p:nvSpPr>
          <p:cNvPr id="5" name="Rechthoek: afgeronde hoeken 4">
            <a:extLst>
              <a:ext uri="{FF2B5EF4-FFF2-40B4-BE49-F238E27FC236}">
                <a16:creationId xmlns:a16="http://schemas.microsoft.com/office/drawing/2014/main" id="{F0DA8C44-6A67-C7B5-5EB0-68BB89167252}"/>
              </a:ext>
            </a:extLst>
          </p:cNvPr>
          <p:cNvSpPr>
            <a:spLocks noChangeAspect="1"/>
          </p:cNvSpPr>
          <p:nvPr/>
        </p:nvSpPr>
        <p:spPr>
          <a:xfrm>
            <a:off x="9703698" y="2311860"/>
            <a:ext cx="2207491" cy="1368416"/>
          </a:xfrm>
          <a:prstGeom prst="roundRect">
            <a:avLst/>
          </a:prstGeom>
          <a:solidFill>
            <a:schemeClr val="bg1"/>
          </a:solidFill>
          <a:ln w="28575">
            <a:solidFill>
              <a:srgbClr val="DA975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Let op: niet voor alle maatregelen hoeft deze fase even uitgebreid te worden doorlopen. Zie de </a:t>
            </a:r>
            <a:r>
              <a:rPr lang="nl-NL" altLang="nl-NL"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hlinkClick r:id="rId3"/>
              </a:rPr>
              <a:t>fase-omschrijving</a:t>
            </a:r>
            <a:r>
              <a:rPr lang="nl-NL" altLang="nl-NL"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 op de website voor meer info. </a:t>
            </a:r>
          </a:p>
        </p:txBody>
      </p:sp>
      <p:sp>
        <p:nvSpPr>
          <p:cNvPr id="18" name="Titel 18">
            <a:extLst>
              <a:ext uri="{FF2B5EF4-FFF2-40B4-BE49-F238E27FC236}">
                <a16:creationId xmlns:a16="http://schemas.microsoft.com/office/drawing/2014/main" id="{CD7A9B79-42D0-F5CA-208B-0F064A77D2A6}"/>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Effectiviteit van fase ‘vraagspecificatie’</a:t>
            </a:r>
          </a:p>
        </p:txBody>
      </p:sp>
      <p:sp>
        <p:nvSpPr>
          <p:cNvPr id="2" name="Gelijkbenige driehoek 1">
            <a:extLst>
              <a:ext uri="{FF2B5EF4-FFF2-40B4-BE49-F238E27FC236}">
                <a16:creationId xmlns:a16="http://schemas.microsoft.com/office/drawing/2014/main" id="{A7C5AC44-44D6-5DBD-0A82-9AD9BD92C303}"/>
              </a:ext>
            </a:extLst>
          </p:cNvPr>
          <p:cNvSpPr/>
          <p:nvPr/>
        </p:nvSpPr>
        <p:spPr>
          <a:xfrm rot="10800000">
            <a:off x="5386986" y="1572685"/>
            <a:ext cx="241300" cy="220663"/>
          </a:xfrm>
          <a:prstGeom prst="triangle">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nvGrpSpPr>
          <p:cNvPr id="4" name="Groep 3">
            <a:extLst>
              <a:ext uri="{FF2B5EF4-FFF2-40B4-BE49-F238E27FC236}">
                <a16:creationId xmlns:a16="http://schemas.microsoft.com/office/drawing/2014/main" id="{3C2EDE63-FD8F-EF5A-8466-BDB93A30164B}"/>
              </a:ext>
            </a:extLst>
          </p:cNvPr>
          <p:cNvGrpSpPr/>
          <p:nvPr/>
        </p:nvGrpSpPr>
        <p:grpSpPr>
          <a:xfrm>
            <a:off x="715059" y="955376"/>
            <a:ext cx="10761882" cy="648000"/>
            <a:chOff x="777874" y="5879006"/>
            <a:chExt cx="10761882" cy="648000"/>
          </a:xfrm>
        </p:grpSpPr>
        <p:sp>
          <p:nvSpPr>
            <p:cNvPr id="6" name="Rechthoek: afgeronde hoeken 5">
              <a:extLst>
                <a:ext uri="{FF2B5EF4-FFF2-40B4-BE49-F238E27FC236}">
                  <a16:creationId xmlns:a16="http://schemas.microsoft.com/office/drawing/2014/main" id="{2DC02B12-0CB8-DD0E-D20E-A82669328778}"/>
                </a:ext>
              </a:extLst>
            </p:cNvPr>
            <p:cNvSpPr>
              <a:spLocks/>
            </p:cNvSpPr>
            <p:nvPr/>
          </p:nvSpPr>
          <p:spPr>
            <a:xfrm>
              <a:off x="777874" y="5879006"/>
              <a:ext cx="1368000" cy="648000"/>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sp>
          <p:nvSpPr>
            <p:cNvPr id="7" name="Rechthoek: afgeronde hoeken 6">
              <a:extLst>
                <a:ext uri="{FF2B5EF4-FFF2-40B4-BE49-F238E27FC236}">
                  <a16:creationId xmlns:a16="http://schemas.microsoft.com/office/drawing/2014/main" id="{DC1ED2A2-0347-E708-B2D6-FB8FE8C69AC6}"/>
                </a:ext>
              </a:extLst>
            </p:cNvPr>
            <p:cNvSpPr>
              <a:spLocks/>
            </p:cNvSpPr>
            <p:nvPr/>
          </p:nvSpPr>
          <p:spPr>
            <a:xfrm>
              <a:off x="10171756" y="5879006"/>
              <a:ext cx="1368000" cy="648000"/>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sp>
          <p:nvSpPr>
            <p:cNvPr id="8" name="Rechthoek 7">
              <a:extLst>
                <a:ext uri="{FF2B5EF4-FFF2-40B4-BE49-F238E27FC236}">
                  <a16:creationId xmlns:a16="http://schemas.microsoft.com/office/drawing/2014/main" id="{BBA83F4F-17FA-7094-50D1-737AEA6380A7}"/>
                </a:ext>
              </a:extLst>
            </p:cNvPr>
            <p:cNvSpPr>
              <a:spLocks/>
            </p:cNvSpPr>
            <p:nvPr/>
          </p:nvSpPr>
          <p:spPr>
            <a:xfrm>
              <a:off x="2077738" y="5879006"/>
              <a:ext cx="1368000" cy="648000"/>
            </a:xfrm>
            <a:prstGeom prst="rect">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9" name="Rechthoek 8">
              <a:extLst>
                <a:ext uri="{FF2B5EF4-FFF2-40B4-BE49-F238E27FC236}">
                  <a16:creationId xmlns:a16="http://schemas.microsoft.com/office/drawing/2014/main" id="{C6026C8E-6557-D961-C8DA-22B594C2E5EB}"/>
                </a:ext>
              </a:extLst>
            </p:cNvPr>
            <p:cNvSpPr>
              <a:spLocks/>
            </p:cNvSpPr>
            <p:nvPr/>
          </p:nvSpPr>
          <p:spPr>
            <a:xfrm>
              <a:off x="3433978" y="5879006"/>
              <a:ext cx="1368000" cy="64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0" name="Rechthoek 9">
              <a:extLst>
                <a:ext uri="{FF2B5EF4-FFF2-40B4-BE49-F238E27FC236}">
                  <a16:creationId xmlns:a16="http://schemas.microsoft.com/office/drawing/2014/main" id="{231B0A18-DC33-C998-9BC1-E3862AF2308E}"/>
                </a:ext>
              </a:extLst>
            </p:cNvPr>
            <p:cNvSpPr>
              <a:spLocks/>
            </p:cNvSpPr>
            <p:nvPr/>
          </p:nvSpPr>
          <p:spPr>
            <a:xfrm>
              <a:off x="4801453" y="5879006"/>
              <a:ext cx="1368000" cy="64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a:t>
              </a:r>
            </a:p>
            <a:p>
              <a:pPr algn="ctr" defTabSz="825500" fontAlgn="auto">
                <a:spcBef>
                  <a:spcPts val="0"/>
                </a:spcBef>
                <a:spcAft>
                  <a:spcPts val="0"/>
                </a:spcAft>
              </a:pPr>
              <a:r>
                <a:rPr lang="nl-NL" sz="1200" dirty="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specificatie</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1" name="Rechthoek 10">
              <a:extLst>
                <a:ext uri="{FF2B5EF4-FFF2-40B4-BE49-F238E27FC236}">
                  <a16:creationId xmlns:a16="http://schemas.microsoft.com/office/drawing/2014/main" id="{D5D9D929-5FA9-3743-8461-B519E9B56BF3}"/>
                </a:ext>
              </a:extLst>
            </p:cNvPr>
            <p:cNvSpPr>
              <a:spLocks/>
            </p:cNvSpPr>
            <p:nvPr/>
          </p:nvSpPr>
          <p:spPr>
            <a:xfrm>
              <a:off x="6161016" y="5879006"/>
              <a:ext cx="1368000" cy="64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2" name="Rechthoek 11">
              <a:extLst>
                <a:ext uri="{FF2B5EF4-FFF2-40B4-BE49-F238E27FC236}">
                  <a16:creationId xmlns:a16="http://schemas.microsoft.com/office/drawing/2014/main" id="{46CA9646-8A9D-2615-51E8-21B7803EB1C2}"/>
                </a:ext>
              </a:extLst>
            </p:cNvPr>
            <p:cNvSpPr>
              <a:spLocks/>
            </p:cNvSpPr>
            <p:nvPr/>
          </p:nvSpPr>
          <p:spPr>
            <a:xfrm>
              <a:off x="7520054" y="5879006"/>
              <a:ext cx="1368000" cy="64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sz="120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Offerte</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3" name="Rechthoek 12">
              <a:extLst>
                <a:ext uri="{FF2B5EF4-FFF2-40B4-BE49-F238E27FC236}">
                  <a16:creationId xmlns:a16="http://schemas.microsoft.com/office/drawing/2014/main" id="{F6186E39-4227-DA68-73D5-043EE988DE00}"/>
                </a:ext>
              </a:extLst>
            </p:cNvPr>
            <p:cNvSpPr>
              <a:spLocks/>
            </p:cNvSpPr>
            <p:nvPr/>
          </p:nvSpPr>
          <p:spPr>
            <a:xfrm>
              <a:off x="8888054" y="5879006"/>
              <a:ext cx="1368000" cy="64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a:t>
              </a:r>
            </a:p>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grpSp>
    </p:spTree>
    <p:extLst>
      <p:ext uri="{BB962C8B-B14F-4D97-AF65-F5344CB8AC3E}">
        <p14:creationId xmlns:p14="http://schemas.microsoft.com/office/powerpoint/2010/main" val="1637718910"/>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4A8156"/>
        </a:solidFill>
        <a:effectLst/>
      </p:bgPr>
    </p:bg>
    <p:spTree>
      <p:nvGrpSpPr>
        <p:cNvPr id="1" name="">
          <a:extLst>
            <a:ext uri="{FF2B5EF4-FFF2-40B4-BE49-F238E27FC236}">
              <a16:creationId xmlns:a16="http://schemas.microsoft.com/office/drawing/2014/main" id="{3FD7B711-8E3F-EF08-EB2A-545326F681A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A03D3D9-DD4A-256C-ADA4-206F9F8BB2DA}"/>
              </a:ext>
            </a:extLst>
          </p:cNvPr>
          <p:cNvSpPr>
            <a:spLocks noGrp="1"/>
          </p:cNvSpPr>
          <p:nvPr>
            <p:ph type="title"/>
          </p:nvPr>
        </p:nvSpPr>
        <p:spPr/>
        <p:txBody>
          <a:bodyPr/>
          <a:lstStyle/>
          <a:p>
            <a:r>
              <a:rPr lang="nl-NL" sz="3600" dirty="0">
                <a:latin typeface="Arial" panose="020B0604020202020204" pitchFamily="34" charset="0"/>
                <a:cs typeface="Arial" panose="020B0604020202020204" pitchFamily="34" charset="0"/>
              </a:rPr>
              <a:t>Inhoud</a:t>
            </a:r>
            <a:endParaRPr lang="nl-NL" sz="3200" dirty="0">
              <a:latin typeface="Arial" panose="020B0604020202020204" pitchFamily="34" charset="0"/>
              <a:cs typeface="Arial" panose="020B0604020202020204" pitchFamily="34" charset="0"/>
            </a:endParaRPr>
          </a:p>
        </p:txBody>
      </p:sp>
      <p:sp>
        <p:nvSpPr>
          <p:cNvPr id="3" name="Tijdelijke aanduiding voor inhoud 2">
            <a:extLst>
              <a:ext uri="{FF2B5EF4-FFF2-40B4-BE49-F238E27FC236}">
                <a16:creationId xmlns:a16="http://schemas.microsoft.com/office/drawing/2014/main" id="{5DF9B359-1598-9A5D-6ADF-09EA858119F0}"/>
              </a:ext>
            </a:extLst>
          </p:cNvPr>
          <p:cNvSpPr>
            <a:spLocks noGrp="1"/>
          </p:cNvSpPr>
          <p:nvPr>
            <p:ph sz="quarter" idx="13"/>
          </p:nvPr>
        </p:nvSpPr>
        <p:spPr>
          <a:xfrm>
            <a:off x="855663" y="2020160"/>
            <a:ext cx="6077400" cy="3882962"/>
          </a:xfrm>
        </p:spPr>
        <p:txBody>
          <a:bodyPr/>
          <a:lstStyle/>
          <a:p>
            <a:pPr marL="285750" indent="-285750">
              <a:lnSpc>
                <a:spcPct val="150000"/>
              </a:lnSpc>
              <a:buFont typeface="Arial" panose="020B0604020202020204" pitchFamily="34" charset="0"/>
              <a:buChar char="•"/>
            </a:pPr>
            <a:r>
              <a:rPr lang="nl-NL" sz="1800" b="1" dirty="0">
                <a:latin typeface="Arial" panose="020B0604020202020204" pitchFamily="34" charset="0"/>
                <a:cs typeface="Arial" panose="020B0604020202020204" pitchFamily="34" charset="0"/>
                <a:hlinkClick r:id="rId3" action="ppaction://hlinksldjump"/>
              </a:rPr>
              <a:t>Introductie</a:t>
            </a:r>
            <a:endParaRPr lang="nl-NL" sz="1800" b="1"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nl-NL" sz="1800" b="1" dirty="0">
                <a:latin typeface="Arial" panose="020B0604020202020204" pitchFamily="34" charset="0"/>
                <a:cs typeface="Arial" panose="020B0604020202020204" pitchFamily="34" charset="0"/>
                <a:hlinkClick r:id="rId4" action="ppaction://hlinksldjump"/>
              </a:rPr>
              <a:t>Inventariseren</a:t>
            </a:r>
            <a:endParaRPr lang="nl-NL" sz="1800" b="1"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nl-NL" sz="1800" b="1" dirty="0">
                <a:latin typeface="Arial" panose="020B0604020202020204" pitchFamily="34" charset="0"/>
                <a:cs typeface="Arial" panose="020B0604020202020204" pitchFamily="34" charset="0"/>
              </a:rPr>
              <a:t>Evalueren</a:t>
            </a:r>
          </a:p>
          <a:p>
            <a:pPr marL="554038" lvl="1" indent="-285750">
              <a:lnSpc>
                <a:spcPct val="150000"/>
              </a:lnSpc>
              <a:buFont typeface="Arial" panose="020B0604020202020204" pitchFamily="34" charset="0"/>
              <a:buChar char="•"/>
            </a:pPr>
            <a:r>
              <a:rPr lang="nl-NL" sz="1800" b="1" dirty="0">
                <a:latin typeface="Arial" panose="020B0604020202020204" pitchFamily="34" charset="0"/>
                <a:cs typeface="Arial" panose="020B0604020202020204" pitchFamily="34" charset="0"/>
                <a:hlinkClick r:id="rId5" action="ppaction://hlinksldjump"/>
              </a:rPr>
              <a:t>Evaluatie A: Inhoudelijk</a:t>
            </a:r>
            <a:endParaRPr lang="nl-NL" sz="1800" b="1" dirty="0">
              <a:latin typeface="Arial" panose="020B0604020202020204" pitchFamily="34" charset="0"/>
              <a:cs typeface="Arial" panose="020B0604020202020204" pitchFamily="34" charset="0"/>
            </a:endParaRPr>
          </a:p>
          <a:p>
            <a:pPr marL="554038" lvl="1" indent="-285750">
              <a:lnSpc>
                <a:spcPct val="150000"/>
              </a:lnSpc>
              <a:buFont typeface="Arial" panose="020B0604020202020204" pitchFamily="34" charset="0"/>
              <a:buChar char="•"/>
            </a:pPr>
            <a:r>
              <a:rPr lang="nl-NL" sz="1800" b="1" dirty="0">
                <a:latin typeface="Arial" panose="020B0604020202020204" pitchFamily="34" charset="0"/>
                <a:cs typeface="Arial" panose="020B0604020202020204" pitchFamily="34" charset="0"/>
                <a:hlinkClick r:id="rId6" action="ppaction://hlinksldjump"/>
              </a:rPr>
              <a:t>Evaluatie B: Organisatie</a:t>
            </a:r>
            <a:endParaRPr lang="nl-NL" sz="1800" b="1" dirty="0">
              <a:latin typeface="Arial" panose="020B0604020202020204" pitchFamily="34" charset="0"/>
              <a:cs typeface="Arial" panose="020B0604020202020204" pitchFamily="34" charset="0"/>
            </a:endParaRPr>
          </a:p>
          <a:p>
            <a:pPr marL="285750" indent="-285750">
              <a:lnSpc>
                <a:spcPct val="150000"/>
              </a:lnSpc>
              <a:buFont typeface="Arial" panose="020B0604020202020204" pitchFamily="34" charset="0"/>
              <a:buChar char="•"/>
            </a:pPr>
            <a:r>
              <a:rPr lang="nl-NL" sz="1800" b="1" dirty="0">
                <a:latin typeface="Arial" panose="020B0604020202020204" pitchFamily="34" charset="0"/>
                <a:cs typeface="Arial" panose="020B0604020202020204" pitchFamily="34" charset="0"/>
                <a:hlinkClick r:id="rId7" action="ppaction://hlinksldjump"/>
              </a:rPr>
              <a:t>Vervolg werksessie</a:t>
            </a:r>
            <a:endParaRPr lang="nl-NL" sz="1800" b="1" dirty="0">
              <a:latin typeface="Arial" panose="020B0604020202020204" pitchFamily="34" charset="0"/>
              <a:cs typeface="Arial" panose="020B0604020202020204" pitchFamily="34" charset="0"/>
            </a:endParaRPr>
          </a:p>
        </p:txBody>
      </p:sp>
      <p:sp>
        <p:nvSpPr>
          <p:cNvPr id="6" name="Tijdelijke aanduiding voor dianummer 5">
            <a:extLst>
              <a:ext uri="{FF2B5EF4-FFF2-40B4-BE49-F238E27FC236}">
                <a16:creationId xmlns:a16="http://schemas.microsoft.com/office/drawing/2014/main" id="{17AEA200-9E82-C6C2-A384-55C79D40B814}"/>
              </a:ext>
            </a:extLst>
          </p:cNvPr>
          <p:cNvSpPr>
            <a:spLocks noGrp="1"/>
          </p:cNvSpPr>
          <p:nvPr>
            <p:ph type="sldNum" sz="quarter" idx="28"/>
          </p:nvPr>
        </p:nvSpPr>
        <p:spPr/>
        <p:txBody>
          <a:bodyPr/>
          <a:lstStyle/>
          <a:p>
            <a:pPr marL="0" marR="0" lvl="0" indent="0" algn="r" defTabSz="292100" rtl="0" eaLnBrk="1" fontAlgn="auto" latinLnBrk="0" hangingPunct="1">
              <a:lnSpc>
                <a:spcPct val="100000"/>
              </a:lnSpc>
              <a:spcBef>
                <a:spcPts val="0"/>
              </a:spcBef>
              <a:spcAft>
                <a:spcPts val="0"/>
              </a:spcAft>
              <a:buClrTx/>
              <a:buSzTx/>
              <a:buFontTx/>
              <a:buNone/>
              <a:tabLst/>
              <a:defRPr/>
            </a:pPr>
            <a:fld id="{E53A3525-F604-4A6C-9F97-2971C7F31B52}" type="slidenum">
              <a:rPr kumimoji="0" lang="nl-NL" sz="1100" b="0" i="0" u="none" strike="noStrike" kern="1200" cap="none" spc="0" normalizeH="0" baseline="0" noProof="0" smtClean="0">
                <a:ln>
                  <a:noFill/>
                </a:ln>
                <a:solidFill>
                  <a:srgbClr val="000000"/>
                </a:solidFill>
                <a:effectLst/>
                <a:uLnTx/>
                <a:uFillTx/>
                <a:latin typeface="Source Sans Pro"/>
                <a:ea typeface="Source Sans Pro" panose="020B0503030403020204" pitchFamily="34" charset="0"/>
              </a:rPr>
              <a:pPr marL="0" marR="0" lvl="0" indent="0" algn="r" defTabSz="292100" rtl="0" eaLnBrk="1" fontAlgn="auto" latinLnBrk="0" hangingPunct="1">
                <a:lnSpc>
                  <a:spcPct val="100000"/>
                </a:lnSpc>
                <a:spcBef>
                  <a:spcPts val="0"/>
                </a:spcBef>
                <a:spcAft>
                  <a:spcPts val="0"/>
                </a:spcAft>
                <a:buClrTx/>
                <a:buSzTx/>
                <a:buFontTx/>
                <a:buNone/>
                <a:tabLst/>
                <a:defRPr/>
              </a:pPr>
              <a:t>2</a:t>
            </a:fld>
            <a:endParaRPr kumimoji="0" lang="nl-NL" sz="1100" b="0" i="0" u="none" strike="noStrike" kern="1200" cap="none" spc="0" normalizeH="0" baseline="0" noProof="0">
              <a:ln>
                <a:noFill/>
              </a:ln>
              <a:solidFill>
                <a:srgbClr val="000000"/>
              </a:solidFill>
              <a:effectLst/>
              <a:uLnTx/>
              <a:uFillTx/>
              <a:latin typeface="Source Sans Pro"/>
              <a:ea typeface="Source Sans Pro" panose="020B0503030403020204" pitchFamily="34" charset="0"/>
            </a:endParaRPr>
          </a:p>
        </p:txBody>
      </p:sp>
      <p:pic>
        <p:nvPicPr>
          <p:cNvPr id="9" name="Afbeelding 8" descr="Afbeelding met tekenfilm, kunst, creativiteit&#10;&#10;Automatisch gegenereerde beschrijving">
            <a:extLst>
              <a:ext uri="{FF2B5EF4-FFF2-40B4-BE49-F238E27FC236}">
                <a16:creationId xmlns:a16="http://schemas.microsoft.com/office/drawing/2014/main" id="{C867021E-E5BB-BCC0-7BB0-548BB4A1459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73024" y="1639092"/>
            <a:ext cx="5740550" cy="3056755"/>
          </a:xfrm>
          <a:prstGeom prst="rect">
            <a:avLst/>
          </a:prstGeom>
        </p:spPr>
      </p:pic>
    </p:spTree>
    <p:extLst>
      <p:ext uri="{BB962C8B-B14F-4D97-AF65-F5344CB8AC3E}">
        <p14:creationId xmlns:p14="http://schemas.microsoft.com/office/powerpoint/2010/main" val="3156151568"/>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B7B08-3B97-1732-2C98-0E06D51DDEE3}"/>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14309FEB-4649-455C-4B7D-1D402B8DA27E}"/>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rPr>
              <a:pPr/>
              <a:t>20</a:t>
            </a:fld>
            <a:endParaRPr lang="nl-NL" altLang="nl-NL" sz="1100">
              <a:solidFill>
                <a:srgbClr val="000000"/>
              </a:solidFill>
            </a:endParaRPr>
          </a:p>
        </p:txBody>
      </p:sp>
      <p:sp>
        <p:nvSpPr>
          <p:cNvPr id="17" name="Rechthoek: afgeronde hoeken 16">
            <a:extLst>
              <a:ext uri="{FF2B5EF4-FFF2-40B4-BE49-F238E27FC236}">
                <a16:creationId xmlns:a16="http://schemas.microsoft.com/office/drawing/2014/main" id="{4F02283A-04E2-7F69-5704-803042D2BD04}"/>
              </a:ext>
            </a:extLst>
          </p:cNvPr>
          <p:cNvSpPr>
            <a:spLocks noChangeAspect="1"/>
          </p:cNvSpPr>
          <p:nvPr/>
        </p:nvSpPr>
        <p:spPr>
          <a:xfrm>
            <a:off x="1662313" y="2136171"/>
            <a:ext cx="9145131" cy="3693389"/>
          </a:xfrm>
          <a:prstGeom prst="roundRect">
            <a:avLst/>
          </a:prstGeom>
          <a:solidFill>
            <a:schemeClr val="bg1"/>
          </a:solidFill>
          <a:ln w="57150">
            <a:solidFill>
              <a:srgbClr val="DC9297"/>
            </a:solid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lnSpc>
                <a:spcPct val="150000"/>
              </a:lnSpc>
              <a:buClr>
                <a:srgbClr val="000000"/>
              </a:buClr>
              <a:buSzTx/>
              <a:defRPr/>
            </a:pPr>
            <a:r>
              <a:rPr lang="nl-NL" altLang="nl-NL" sz="1600" b="1"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p>
          <a:p>
            <a:pPr marL="0" eaLnBrk="1" hangingPunct="1">
              <a:lnSpc>
                <a:spcPct val="150000"/>
              </a:lnSpc>
              <a:buClr>
                <a:srgbClr val="000000"/>
              </a:buClr>
              <a:buSzTx/>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 bewoner is klaar voor de volgende fase als diegene…</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Een schetsontwerp heeft die hij/zij begrijpt en tevreden mee is </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Een duidelijk beeld heeft hoe het schetsontwerp diens vraag beantwoordt</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Een afbakening van verschillende klussen weet, als meerdere vakspecialisten aan de maatregel werken</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Een eerste indicatie heeft van de investeringskosten</a:t>
            </a:r>
          </a:p>
        </p:txBody>
      </p:sp>
      <p:sp>
        <p:nvSpPr>
          <p:cNvPr id="2" name="Rechthoek: afgeronde hoeken 1">
            <a:extLst>
              <a:ext uri="{FF2B5EF4-FFF2-40B4-BE49-F238E27FC236}">
                <a16:creationId xmlns:a16="http://schemas.microsoft.com/office/drawing/2014/main" id="{34BBCE4F-4FC5-7BB5-F8C0-CE15F92087D9}"/>
              </a:ext>
            </a:extLst>
          </p:cNvPr>
          <p:cNvSpPr>
            <a:spLocks noChangeAspect="1"/>
          </p:cNvSpPr>
          <p:nvPr/>
        </p:nvSpPr>
        <p:spPr>
          <a:xfrm>
            <a:off x="9703698" y="2311860"/>
            <a:ext cx="2207491" cy="1368416"/>
          </a:xfrm>
          <a:prstGeom prst="roundRect">
            <a:avLst/>
          </a:prstGeom>
          <a:solidFill>
            <a:schemeClr val="bg1"/>
          </a:solidFill>
          <a:ln w="28575">
            <a:solidFill>
              <a:srgbClr val="DC929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Let op: niet voor alle maatregelen hoeft deze fase te worden doorlopen. Zie de </a:t>
            </a:r>
            <a:r>
              <a:rPr lang="nl-NL" altLang="nl-NL"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hlinkClick r:id="rId3"/>
              </a:rPr>
              <a:t>fase-omschrijving</a:t>
            </a:r>
            <a:r>
              <a:rPr lang="nl-NL" altLang="nl-NL"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 op de website voor meer info. </a:t>
            </a:r>
          </a:p>
        </p:txBody>
      </p:sp>
      <p:sp>
        <p:nvSpPr>
          <p:cNvPr id="5" name="Titel 18">
            <a:extLst>
              <a:ext uri="{FF2B5EF4-FFF2-40B4-BE49-F238E27FC236}">
                <a16:creationId xmlns:a16="http://schemas.microsoft.com/office/drawing/2014/main" id="{255A7964-A752-5007-B3AA-2687FFB37296}"/>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a:latin typeface="Arial" panose="020B0604020202020204" pitchFamily="34" charset="0"/>
                <a:cs typeface="Arial" panose="020B0604020202020204" pitchFamily="34" charset="0"/>
              </a:rPr>
              <a:t>Effectiviteit van fase ‘schetsontwerp’</a:t>
            </a:r>
          </a:p>
        </p:txBody>
      </p:sp>
      <p:sp>
        <p:nvSpPr>
          <p:cNvPr id="18" name="Gelijkbenige driehoek 17">
            <a:extLst>
              <a:ext uri="{FF2B5EF4-FFF2-40B4-BE49-F238E27FC236}">
                <a16:creationId xmlns:a16="http://schemas.microsoft.com/office/drawing/2014/main" id="{6F073B35-1B37-B20E-2363-6018BC234EE7}"/>
              </a:ext>
            </a:extLst>
          </p:cNvPr>
          <p:cNvSpPr/>
          <p:nvPr/>
        </p:nvSpPr>
        <p:spPr>
          <a:xfrm rot="10800000">
            <a:off x="6627839" y="1603376"/>
            <a:ext cx="241300" cy="220663"/>
          </a:xfrm>
          <a:prstGeom prst="triangle">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nvGrpSpPr>
          <p:cNvPr id="4" name="Groep 3">
            <a:extLst>
              <a:ext uri="{FF2B5EF4-FFF2-40B4-BE49-F238E27FC236}">
                <a16:creationId xmlns:a16="http://schemas.microsoft.com/office/drawing/2014/main" id="{C800273B-6E0F-06C5-1C2A-31A1B6D4BA76}"/>
              </a:ext>
            </a:extLst>
          </p:cNvPr>
          <p:cNvGrpSpPr/>
          <p:nvPr/>
        </p:nvGrpSpPr>
        <p:grpSpPr>
          <a:xfrm>
            <a:off x="715059" y="955376"/>
            <a:ext cx="10761882" cy="648000"/>
            <a:chOff x="777874" y="5879006"/>
            <a:chExt cx="10761882" cy="648000"/>
          </a:xfrm>
        </p:grpSpPr>
        <p:sp>
          <p:nvSpPr>
            <p:cNvPr id="6" name="Rechthoek: afgeronde hoeken 5">
              <a:extLst>
                <a:ext uri="{FF2B5EF4-FFF2-40B4-BE49-F238E27FC236}">
                  <a16:creationId xmlns:a16="http://schemas.microsoft.com/office/drawing/2014/main" id="{B141C53F-C335-E0A4-3BE1-48A919E57C40}"/>
                </a:ext>
              </a:extLst>
            </p:cNvPr>
            <p:cNvSpPr>
              <a:spLocks/>
            </p:cNvSpPr>
            <p:nvPr/>
          </p:nvSpPr>
          <p:spPr>
            <a:xfrm>
              <a:off x="777874" y="5879006"/>
              <a:ext cx="1368000" cy="648000"/>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sp>
          <p:nvSpPr>
            <p:cNvPr id="7" name="Rechthoek: afgeronde hoeken 6">
              <a:extLst>
                <a:ext uri="{FF2B5EF4-FFF2-40B4-BE49-F238E27FC236}">
                  <a16:creationId xmlns:a16="http://schemas.microsoft.com/office/drawing/2014/main" id="{54EA649F-BBD6-D687-0845-CC202D36F72E}"/>
                </a:ext>
              </a:extLst>
            </p:cNvPr>
            <p:cNvSpPr>
              <a:spLocks/>
            </p:cNvSpPr>
            <p:nvPr/>
          </p:nvSpPr>
          <p:spPr>
            <a:xfrm>
              <a:off x="10171756" y="5879006"/>
              <a:ext cx="1368000" cy="648000"/>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sp>
          <p:nvSpPr>
            <p:cNvPr id="8" name="Rechthoek 7">
              <a:extLst>
                <a:ext uri="{FF2B5EF4-FFF2-40B4-BE49-F238E27FC236}">
                  <a16:creationId xmlns:a16="http://schemas.microsoft.com/office/drawing/2014/main" id="{41B69B6A-EA54-B871-FD39-4FFF105A2F53}"/>
                </a:ext>
              </a:extLst>
            </p:cNvPr>
            <p:cNvSpPr>
              <a:spLocks/>
            </p:cNvSpPr>
            <p:nvPr/>
          </p:nvSpPr>
          <p:spPr>
            <a:xfrm>
              <a:off x="2077738" y="5879006"/>
              <a:ext cx="1368000" cy="648000"/>
            </a:xfrm>
            <a:prstGeom prst="rect">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9" name="Rechthoek 8">
              <a:extLst>
                <a:ext uri="{FF2B5EF4-FFF2-40B4-BE49-F238E27FC236}">
                  <a16:creationId xmlns:a16="http://schemas.microsoft.com/office/drawing/2014/main" id="{EB6109F2-3CAD-6385-B5C9-E18427472436}"/>
                </a:ext>
              </a:extLst>
            </p:cNvPr>
            <p:cNvSpPr>
              <a:spLocks/>
            </p:cNvSpPr>
            <p:nvPr/>
          </p:nvSpPr>
          <p:spPr>
            <a:xfrm>
              <a:off x="3433978" y="5879006"/>
              <a:ext cx="1368000" cy="64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0" name="Rechthoek 9">
              <a:extLst>
                <a:ext uri="{FF2B5EF4-FFF2-40B4-BE49-F238E27FC236}">
                  <a16:creationId xmlns:a16="http://schemas.microsoft.com/office/drawing/2014/main" id="{6ACD7465-9019-6705-3EB4-2E15DB35E646}"/>
                </a:ext>
              </a:extLst>
            </p:cNvPr>
            <p:cNvSpPr>
              <a:spLocks/>
            </p:cNvSpPr>
            <p:nvPr/>
          </p:nvSpPr>
          <p:spPr>
            <a:xfrm>
              <a:off x="4801453" y="5879006"/>
              <a:ext cx="1368000" cy="64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a:t>
              </a:r>
            </a:p>
            <a:p>
              <a:pPr algn="ctr" defTabSz="825500" fontAlgn="auto">
                <a:spcBef>
                  <a:spcPts val="0"/>
                </a:spcBef>
                <a:spcAft>
                  <a:spcPts val="0"/>
                </a:spcAft>
              </a:pPr>
              <a:r>
                <a:rPr lang="nl-NL" sz="1200" dirty="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specificatie</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1" name="Rechthoek 10">
              <a:extLst>
                <a:ext uri="{FF2B5EF4-FFF2-40B4-BE49-F238E27FC236}">
                  <a16:creationId xmlns:a16="http://schemas.microsoft.com/office/drawing/2014/main" id="{B8E409F7-4E62-34A7-34F8-76A1D53DFF8D}"/>
                </a:ext>
              </a:extLst>
            </p:cNvPr>
            <p:cNvSpPr>
              <a:spLocks/>
            </p:cNvSpPr>
            <p:nvPr/>
          </p:nvSpPr>
          <p:spPr>
            <a:xfrm>
              <a:off x="6161016" y="5879006"/>
              <a:ext cx="1368000" cy="64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2" name="Rechthoek 11">
              <a:extLst>
                <a:ext uri="{FF2B5EF4-FFF2-40B4-BE49-F238E27FC236}">
                  <a16:creationId xmlns:a16="http://schemas.microsoft.com/office/drawing/2014/main" id="{02C6741F-BACE-0000-7C79-D0240A636FA6}"/>
                </a:ext>
              </a:extLst>
            </p:cNvPr>
            <p:cNvSpPr>
              <a:spLocks/>
            </p:cNvSpPr>
            <p:nvPr/>
          </p:nvSpPr>
          <p:spPr>
            <a:xfrm>
              <a:off x="7520054" y="5879006"/>
              <a:ext cx="1368000" cy="64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sz="120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Offerte</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3" name="Rechthoek 12">
              <a:extLst>
                <a:ext uri="{FF2B5EF4-FFF2-40B4-BE49-F238E27FC236}">
                  <a16:creationId xmlns:a16="http://schemas.microsoft.com/office/drawing/2014/main" id="{4AFFDCEB-6566-3051-7C0B-D468600B6CBF}"/>
                </a:ext>
              </a:extLst>
            </p:cNvPr>
            <p:cNvSpPr>
              <a:spLocks/>
            </p:cNvSpPr>
            <p:nvPr/>
          </p:nvSpPr>
          <p:spPr>
            <a:xfrm>
              <a:off x="8888054" y="5879006"/>
              <a:ext cx="1368000" cy="64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a:t>
              </a:r>
            </a:p>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grpSp>
    </p:spTree>
    <p:extLst>
      <p:ext uri="{BB962C8B-B14F-4D97-AF65-F5344CB8AC3E}">
        <p14:creationId xmlns:p14="http://schemas.microsoft.com/office/powerpoint/2010/main" val="371467091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B7B08-3B97-1732-2C98-0E06D51DDEE3}"/>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14309FEB-4649-455C-4B7D-1D402B8DA27E}"/>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rPr>
              <a:pPr/>
              <a:t>21</a:t>
            </a:fld>
            <a:endParaRPr lang="nl-NL" altLang="nl-NL" sz="1100">
              <a:solidFill>
                <a:srgbClr val="000000"/>
              </a:solidFill>
            </a:endParaRPr>
          </a:p>
        </p:txBody>
      </p:sp>
      <p:sp>
        <p:nvSpPr>
          <p:cNvPr id="17" name="Rechthoek: afgeronde hoeken 16">
            <a:extLst>
              <a:ext uri="{FF2B5EF4-FFF2-40B4-BE49-F238E27FC236}">
                <a16:creationId xmlns:a16="http://schemas.microsoft.com/office/drawing/2014/main" id="{4F02283A-04E2-7F69-5704-803042D2BD04}"/>
              </a:ext>
            </a:extLst>
          </p:cNvPr>
          <p:cNvSpPr>
            <a:spLocks noChangeAspect="1"/>
          </p:cNvSpPr>
          <p:nvPr/>
        </p:nvSpPr>
        <p:spPr>
          <a:xfrm>
            <a:off x="1662313" y="2136171"/>
            <a:ext cx="9145131" cy="3693389"/>
          </a:xfrm>
          <a:prstGeom prst="roundRect">
            <a:avLst/>
          </a:prstGeom>
          <a:solidFill>
            <a:schemeClr val="bg1"/>
          </a:solidFill>
          <a:ln w="57150">
            <a:solidFill>
              <a:srgbClr val="7DB185"/>
            </a:solid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lnSpc>
                <a:spcPct val="150000"/>
              </a:lnSpc>
              <a:buClr>
                <a:srgbClr val="000000"/>
              </a:buClr>
              <a:buSzTx/>
              <a:defRPr/>
            </a:pPr>
            <a:r>
              <a:rPr lang="nl-NL" altLang="nl-NL" sz="1600" b="1"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Offerte</a:t>
            </a:r>
          </a:p>
          <a:p>
            <a:pPr marL="0" eaLnBrk="1" hangingPunct="1">
              <a:lnSpc>
                <a:spcPct val="150000"/>
              </a:lnSpc>
              <a:buClr>
                <a:srgbClr val="000000"/>
              </a:buClr>
              <a:buSzTx/>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 bewoner is klaar voor de volgende fase als diegene…</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Eén of meerdere offertes heeft aangevraagd </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Eén of meer begrijpelijke offertes heeft ontvangen</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Een eigen afweging heeft gemaakt welke offerte het beste past bij diens situatie en vraag</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Een offerte heeft ondertekend of anderszins voldoende commitment heeft afgegeven om de volgende fase in te gaan. Bewoner en uitvoerder hebben allebei een goed gevoel om met elkaar samen te werken</a:t>
            </a:r>
          </a:p>
          <a:p>
            <a:pPr marL="0" eaLnBrk="1" hangingPunct="1">
              <a:buClr>
                <a:srgbClr val="000000"/>
              </a:buClr>
              <a:buSzTx/>
              <a:defRPr/>
            </a:pPr>
            <a:endParaRPr lang="nl-NL" altLang="nl-NL" sz="14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sp>
        <p:nvSpPr>
          <p:cNvPr id="2" name="Titel 18">
            <a:extLst>
              <a:ext uri="{FF2B5EF4-FFF2-40B4-BE49-F238E27FC236}">
                <a16:creationId xmlns:a16="http://schemas.microsoft.com/office/drawing/2014/main" id="{A66452AC-6F38-037B-30CD-026D3B1C88B2}"/>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a:latin typeface="Arial" panose="020B0604020202020204" pitchFamily="34" charset="0"/>
                <a:cs typeface="Arial" panose="020B0604020202020204" pitchFamily="34" charset="0"/>
              </a:rPr>
              <a:t>Effectiviteit van fase ‘offerte’</a:t>
            </a:r>
          </a:p>
        </p:txBody>
      </p:sp>
      <p:sp>
        <p:nvSpPr>
          <p:cNvPr id="5" name="Gelijkbenige driehoek 4">
            <a:extLst>
              <a:ext uri="{FF2B5EF4-FFF2-40B4-BE49-F238E27FC236}">
                <a16:creationId xmlns:a16="http://schemas.microsoft.com/office/drawing/2014/main" id="{24D85258-F349-6B53-19D7-EF7D3B31FE34}"/>
              </a:ext>
            </a:extLst>
          </p:cNvPr>
          <p:cNvSpPr/>
          <p:nvPr/>
        </p:nvSpPr>
        <p:spPr>
          <a:xfrm rot="10800000">
            <a:off x="8020589" y="1603376"/>
            <a:ext cx="241300" cy="220663"/>
          </a:xfrm>
          <a:prstGeom prst="triangle">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nvGrpSpPr>
          <p:cNvPr id="4" name="Groep 3">
            <a:extLst>
              <a:ext uri="{FF2B5EF4-FFF2-40B4-BE49-F238E27FC236}">
                <a16:creationId xmlns:a16="http://schemas.microsoft.com/office/drawing/2014/main" id="{8CE48E9F-D827-F8BD-A56E-D91033238CB4}"/>
              </a:ext>
            </a:extLst>
          </p:cNvPr>
          <p:cNvGrpSpPr/>
          <p:nvPr/>
        </p:nvGrpSpPr>
        <p:grpSpPr>
          <a:xfrm>
            <a:off x="715059" y="955376"/>
            <a:ext cx="10761882" cy="648000"/>
            <a:chOff x="777874" y="5879006"/>
            <a:chExt cx="10761882" cy="648000"/>
          </a:xfrm>
        </p:grpSpPr>
        <p:sp>
          <p:nvSpPr>
            <p:cNvPr id="6" name="Rechthoek: afgeronde hoeken 5">
              <a:extLst>
                <a:ext uri="{FF2B5EF4-FFF2-40B4-BE49-F238E27FC236}">
                  <a16:creationId xmlns:a16="http://schemas.microsoft.com/office/drawing/2014/main" id="{9F99171D-0BED-2345-16E0-FB1788BD8D1E}"/>
                </a:ext>
              </a:extLst>
            </p:cNvPr>
            <p:cNvSpPr>
              <a:spLocks/>
            </p:cNvSpPr>
            <p:nvPr/>
          </p:nvSpPr>
          <p:spPr>
            <a:xfrm>
              <a:off x="777874" y="5879006"/>
              <a:ext cx="1368000" cy="648000"/>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sp>
          <p:nvSpPr>
            <p:cNvPr id="7" name="Rechthoek: afgeronde hoeken 6">
              <a:extLst>
                <a:ext uri="{FF2B5EF4-FFF2-40B4-BE49-F238E27FC236}">
                  <a16:creationId xmlns:a16="http://schemas.microsoft.com/office/drawing/2014/main" id="{44913EB5-7361-7153-FFCA-26A2B56E3573}"/>
                </a:ext>
              </a:extLst>
            </p:cNvPr>
            <p:cNvSpPr>
              <a:spLocks/>
            </p:cNvSpPr>
            <p:nvPr/>
          </p:nvSpPr>
          <p:spPr>
            <a:xfrm>
              <a:off x="10171756" y="5879006"/>
              <a:ext cx="1368000" cy="648000"/>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sp>
          <p:nvSpPr>
            <p:cNvPr id="8" name="Rechthoek 7">
              <a:extLst>
                <a:ext uri="{FF2B5EF4-FFF2-40B4-BE49-F238E27FC236}">
                  <a16:creationId xmlns:a16="http://schemas.microsoft.com/office/drawing/2014/main" id="{41145ED2-279A-20ED-0141-BEFAD81129D6}"/>
                </a:ext>
              </a:extLst>
            </p:cNvPr>
            <p:cNvSpPr>
              <a:spLocks/>
            </p:cNvSpPr>
            <p:nvPr/>
          </p:nvSpPr>
          <p:spPr>
            <a:xfrm>
              <a:off x="2077738" y="5879006"/>
              <a:ext cx="1368000" cy="648000"/>
            </a:xfrm>
            <a:prstGeom prst="rect">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9" name="Rechthoek 8">
              <a:extLst>
                <a:ext uri="{FF2B5EF4-FFF2-40B4-BE49-F238E27FC236}">
                  <a16:creationId xmlns:a16="http://schemas.microsoft.com/office/drawing/2014/main" id="{25EC0D93-BF27-3E54-948C-08A2E3E7DE8F}"/>
                </a:ext>
              </a:extLst>
            </p:cNvPr>
            <p:cNvSpPr>
              <a:spLocks/>
            </p:cNvSpPr>
            <p:nvPr/>
          </p:nvSpPr>
          <p:spPr>
            <a:xfrm>
              <a:off x="3433978" y="5879006"/>
              <a:ext cx="1368000" cy="64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0" name="Rechthoek 9">
              <a:extLst>
                <a:ext uri="{FF2B5EF4-FFF2-40B4-BE49-F238E27FC236}">
                  <a16:creationId xmlns:a16="http://schemas.microsoft.com/office/drawing/2014/main" id="{9C36D464-EB6F-98EF-D9B0-007065D300BB}"/>
                </a:ext>
              </a:extLst>
            </p:cNvPr>
            <p:cNvSpPr>
              <a:spLocks/>
            </p:cNvSpPr>
            <p:nvPr/>
          </p:nvSpPr>
          <p:spPr>
            <a:xfrm>
              <a:off x="4801453" y="5879006"/>
              <a:ext cx="1368000" cy="64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a:t>
              </a:r>
            </a:p>
            <a:p>
              <a:pPr algn="ctr" defTabSz="825500" fontAlgn="auto">
                <a:spcBef>
                  <a:spcPts val="0"/>
                </a:spcBef>
                <a:spcAft>
                  <a:spcPts val="0"/>
                </a:spcAft>
              </a:pPr>
              <a:r>
                <a:rPr lang="nl-NL" sz="1200" dirty="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specificatie</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1" name="Rechthoek 10">
              <a:extLst>
                <a:ext uri="{FF2B5EF4-FFF2-40B4-BE49-F238E27FC236}">
                  <a16:creationId xmlns:a16="http://schemas.microsoft.com/office/drawing/2014/main" id="{FD77A578-CE0E-F084-BD8B-627E63686A19}"/>
                </a:ext>
              </a:extLst>
            </p:cNvPr>
            <p:cNvSpPr>
              <a:spLocks/>
            </p:cNvSpPr>
            <p:nvPr/>
          </p:nvSpPr>
          <p:spPr>
            <a:xfrm>
              <a:off x="6161016" y="5879006"/>
              <a:ext cx="1368000" cy="64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2" name="Rechthoek 11">
              <a:extLst>
                <a:ext uri="{FF2B5EF4-FFF2-40B4-BE49-F238E27FC236}">
                  <a16:creationId xmlns:a16="http://schemas.microsoft.com/office/drawing/2014/main" id="{94296A4E-062E-4F99-9384-F767D0A5F9B9}"/>
                </a:ext>
              </a:extLst>
            </p:cNvPr>
            <p:cNvSpPr>
              <a:spLocks/>
            </p:cNvSpPr>
            <p:nvPr/>
          </p:nvSpPr>
          <p:spPr>
            <a:xfrm>
              <a:off x="7520054" y="5879006"/>
              <a:ext cx="1368000" cy="64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sz="120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Offerte</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3" name="Rechthoek 12">
              <a:extLst>
                <a:ext uri="{FF2B5EF4-FFF2-40B4-BE49-F238E27FC236}">
                  <a16:creationId xmlns:a16="http://schemas.microsoft.com/office/drawing/2014/main" id="{BB4BA95D-41A9-292F-1797-D13E1172A353}"/>
                </a:ext>
              </a:extLst>
            </p:cNvPr>
            <p:cNvSpPr>
              <a:spLocks/>
            </p:cNvSpPr>
            <p:nvPr/>
          </p:nvSpPr>
          <p:spPr>
            <a:xfrm>
              <a:off x="8888054" y="5879006"/>
              <a:ext cx="1368000" cy="64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a:t>
              </a:r>
            </a:p>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grpSp>
    </p:spTree>
    <p:extLst>
      <p:ext uri="{BB962C8B-B14F-4D97-AF65-F5344CB8AC3E}">
        <p14:creationId xmlns:p14="http://schemas.microsoft.com/office/powerpoint/2010/main" val="270443612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B7B08-3B97-1732-2C98-0E06D51DDEE3}"/>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14309FEB-4649-455C-4B7D-1D402B8DA27E}"/>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rPr>
              <a:pPr/>
              <a:t>22</a:t>
            </a:fld>
            <a:endParaRPr lang="nl-NL" altLang="nl-NL" sz="1100">
              <a:solidFill>
                <a:srgbClr val="000000"/>
              </a:solidFill>
            </a:endParaRPr>
          </a:p>
        </p:txBody>
      </p:sp>
      <p:sp>
        <p:nvSpPr>
          <p:cNvPr id="17" name="Rechthoek: afgeronde hoeken 16">
            <a:extLst>
              <a:ext uri="{FF2B5EF4-FFF2-40B4-BE49-F238E27FC236}">
                <a16:creationId xmlns:a16="http://schemas.microsoft.com/office/drawing/2014/main" id="{4F02283A-04E2-7F69-5704-803042D2BD04}"/>
              </a:ext>
            </a:extLst>
          </p:cNvPr>
          <p:cNvSpPr>
            <a:spLocks noChangeAspect="1"/>
          </p:cNvSpPr>
          <p:nvPr/>
        </p:nvSpPr>
        <p:spPr>
          <a:xfrm>
            <a:off x="1662313" y="2136171"/>
            <a:ext cx="9145131" cy="3693389"/>
          </a:xfrm>
          <a:prstGeom prst="roundRect">
            <a:avLst/>
          </a:prstGeom>
          <a:solidFill>
            <a:schemeClr val="bg1"/>
          </a:solidFill>
          <a:ln w="57150">
            <a:solidFill>
              <a:srgbClr val="8A97C5"/>
            </a:solid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lnSpc>
                <a:spcPct val="150000"/>
              </a:lnSpc>
              <a:buClr>
                <a:srgbClr val="000000"/>
              </a:buClr>
              <a:buSzTx/>
              <a:defRPr/>
            </a:pPr>
            <a:r>
              <a:rPr lang="nl-NL" altLang="nl-NL" sz="1600" b="1"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ontwerp</a:t>
            </a:r>
          </a:p>
          <a:p>
            <a:pPr marL="0" eaLnBrk="1" hangingPunct="1">
              <a:lnSpc>
                <a:spcPct val="150000"/>
              </a:lnSpc>
              <a:buClr>
                <a:srgbClr val="000000"/>
              </a:buClr>
              <a:buSzTx/>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 bewoner is klaar voor de volgende fase als… </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 uitvoerder een duidelijk beeld heeft van de huidige staat van de woning, na een fysieke of digitale schouw</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Er een definitief ontwerp voor de uitvoering van een maatregel is, waar uitvoerder en bewoner het beiden mee eens zijn</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 kosten nauwkeuriger zijn geschat</a:t>
            </a:r>
          </a:p>
          <a:p>
            <a:pPr marL="360000" indent="-3600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 bewoner een formeel akkoord heeft gegeven om tot uitvoering over te gaan </a:t>
            </a:r>
          </a:p>
        </p:txBody>
      </p:sp>
      <p:sp>
        <p:nvSpPr>
          <p:cNvPr id="5" name="Titel 18">
            <a:extLst>
              <a:ext uri="{FF2B5EF4-FFF2-40B4-BE49-F238E27FC236}">
                <a16:creationId xmlns:a16="http://schemas.microsoft.com/office/drawing/2014/main" id="{CAE063B3-BB9F-D30A-E793-1CA53A903FDA}"/>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a:latin typeface="Arial" panose="020B0604020202020204" pitchFamily="34" charset="0"/>
                <a:cs typeface="Arial" panose="020B0604020202020204" pitchFamily="34" charset="0"/>
              </a:rPr>
              <a:t>Effectiviteit van fase ‘definitief ontwerp’</a:t>
            </a:r>
          </a:p>
        </p:txBody>
      </p:sp>
      <p:sp>
        <p:nvSpPr>
          <p:cNvPr id="2" name="Gelijkbenige driehoek 1">
            <a:extLst>
              <a:ext uri="{FF2B5EF4-FFF2-40B4-BE49-F238E27FC236}">
                <a16:creationId xmlns:a16="http://schemas.microsoft.com/office/drawing/2014/main" id="{262E4056-738E-5D2E-0A3B-058B3E261D84}"/>
              </a:ext>
            </a:extLst>
          </p:cNvPr>
          <p:cNvSpPr/>
          <p:nvPr/>
        </p:nvSpPr>
        <p:spPr>
          <a:xfrm rot="10800000">
            <a:off x="9388589" y="1603376"/>
            <a:ext cx="241300" cy="220663"/>
          </a:xfrm>
          <a:prstGeom prst="triangle">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nvGrpSpPr>
          <p:cNvPr id="4" name="Groep 3">
            <a:extLst>
              <a:ext uri="{FF2B5EF4-FFF2-40B4-BE49-F238E27FC236}">
                <a16:creationId xmlns:a16="http://schemas.microsoft.com/office/drawing/2014/main" id="{90A460CD-1E2B-0CB6-624F-A0EFBDB06076}"/>
              </a:ext>
            </a:extLst>
          </p:cNvPr>
          <p:cNvGrpSpPr/>
          <p:nvPr/>
        </p:nvGrpSpPr>
        <p:grpSpPr>
          <a:xfrm>
            <a:off x="715059" y="955376"/>
            <a:ext cx="10761882" cy="648000"/>
            <a:chOff x="777874" y="5879006"/>
            <a:chExt cx="10761882" cy="648000"/>
          </a:xfrm>
        </p:grpSpPr>
        <p:sp>
          <p:nvSpPr>
            <p:cNvPr id="6" name="Rechthoek: afgeronde hoeken 5">
              <a:extLst>
                <a:ext uri="{FF2B5EF4-FFF2-40B4-BE49-F238E27FC236}">
                  <a16:creationId xmlns:a16="http://schemas.microsoft.com/office/drawing/2014/main" id="{22484FD7-F11D-6C0A-09A4-E162BF60FBD3}"/>
                </a:ext>
              </a:extLst>
            </p:cNvPr>
            <p:cNvSpPr>
              <a:spLocks/>
            </p:cNvSpPr>
            <p:nvPr/>
          </p:nvSpPr>
          <p:spPr>
            <a:xfrm>
              <a:off x="777874" y="5879006"/>
              <a:ext cx="1368000" cy="648000"/>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sp>
          <p:nvSpPr>
            <p:cNvPr id="7" name="Rechthoek: afgeronde hoeken 6">
              <a:extLst>
                <a:ext uri="{FF2B5EF4-FFF2-40B4-BE49-F238E27FC236}">
                  <a16:creationId xmlns:a16="http://schemas.microsoft.com/office/drawing/2014/main" id="{23C599A8-1B05-2F88-7A04-7358E7D1B7B8}"/>
                </a:ext>
              </a:extLst>
            </p:cNvPr>
            <p:cNvSpPr>
              <a:spLocks/>
            </p:cNvSpPr>
            <p:nvPr/>
          </p:nvSpPr>
          <p:spPr>
            <a:xfrm>
              <a:off x="10171756" y="5879006"/>
              <a:ext cx="1368000" cy="648000"/>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sp>
          <p:nvSpPr>
            <p:cNvPr id="8" name="Rechthoek 7">
              <a:extLst>
                <a:ext uri="{FF2B5EF4-FFF2-40B4-BE49-F238E27FC236}">
                  <a16:creationId xmlns:a16="http://schemas.microsoft.com/office/drawing/2014/main" id="{E1D2AFAE-EC95-D414-BB31-7625A0012560}"/>
                </a:ext>
              </a:extLst>
            </p:cNvPr>
            <p:cNvSpPr>
              <a:spLocks/>
            </p:cNvSpPr>
            <p:nvPr/>
          </p:nvSpPr>
          <p:spPr>
            <a:xfrm>
              <a:off x="2077738" y="5879006"/>
              <a:ext cx="1368000" cy="648000"/>
            </a:xfrm>
            <a:prstGeom prst="rect">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9" name="Rechthoek 8">
              <a:extLst>
                <a:ext uri="{FF2B5EF4-FFF2-40B4-BE49-F238E27FC236}">
                  <a16:creationId xmlns:a16="http://schemas.microsoft.com/office/drawing/2014/main" id="{EE116B22-D5DD-5F61-7962-DE203EBF12A8}"/>
                </a:ext>
              </a:extLst>
            </p:cNvPr>
            <p:cNvSpPr>
              <a:spLocks/>
            </p:cNvSpPr>
            <p:nvPr/>
          </p:nvSpPr>
          <p:spPr>
            <a:xfrm>
              <a:off x="3433978" y="5879006"/>
              <a:ext cx="1368000" cy="64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0" name="Rechthoek 9">
              <a:extLst>
                <a:ext uri="{FF2B5EF4-FFF2-40B4-BE49-F238E27FC236}">
                  <a16:creationId xmlns:a16="http://schemas.microsoft.com/office/drawing/2014/main" id="{E3C65591-F94A-64DB-DC99-88399EEDDEA0}"/>
                </a:ext>
              </a:extLst>
            </p:cNvPr>
            <p:cNvSpPr>
              <a:spLocks/>
            </p:cNvSpPr>
            <p:nvPr/>
          </p:nvSpPr>
          <p:spPr>
            <a:xfrm>
              <a:off x="4801453" y="5879006"/>
              <a:ext cx="1368000" cy="64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a:t>
              </a:r>
            </a:p>
            <a:p>
              <a:pPr algn="ctr" defTabSz="825500" fontAlgn="auto">
                <a:spcBef>
                  <a:spcPts val="0"/>
                </a:spcBef>
                <a:spcAft>
                  <a:spcPts val="0"/>
                </a:spcAft>
              </a:pPr>
              <a:r>
                <a:rPr lang="nl-NL" sz="1200" dirty="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specificatie</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1" name="Rechthoek 10">
              <a:extLst>
                <a:ext uri="{FF2B5EF4-FFF2-40B4-BE49-F238E27FC236}">
                  <a16:creationId xmlns:a16="http://schemas.microsoft.com/office/drawing/2014/main" id="{2D1A1ED6-12B7-0ED9-DD16-3C877610F764}"/>
                </a:ext>
              </a:extLst>
            </p:cNvPr>
            <p:cNvSpPr>
              <a:spLocks/>
            </p:cNvSpPr>
            <p:nvPr/>
          </p:nvSpPr>
          <p:spPr>
            <a:xfrm>
              <a:off x="6161016" y="5879006"/>
              <a:ext cx="1368000" cy="64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2" name="Rechthoek 11">
              <a:extLst>
                <a:ext uri="{FF2B5EF4-FFF2-40B4-BE49-F238E27FC236}">
                  <a16:creationId xmlns:a16="http://schemas.microsoft.com/office/drawing/2014/main" id="{DF07E8D5-AF64-9306-77EE-F55B18B10201}"/>
                </a:ext>
              </a:extLst>
            </p:cNvPr>
            <p:cNvSpPr>
              <a:spLocks/>
            </p:cNvSpPr>
            <p:nvPr/>
          </p:nvSpPr>
          <p:spPr>
            <a:xfrm>
              <a:off x="7520054" y="5879006"/>
              <a:ext cx="1368000" cy="64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sz="120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Offerte</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3" name="Rechthoek 12">
              <a:extLst>
                <a:ext uri="{FF2B5EF4-FFF2-40B4-BE49-F238E27FC236}">
                  <a16:creationId xmlns:a16="http://schemas.microsoft.com/office/drawing/2014/main" id="{990B8E87-EA0B-47A6-CA27-78A36F672A37}"/>
                </a:ext>
              </a:extLst>
            </p:cNvPr>
            <p:cNvSpPr>
              <a:spLocks/>
            </p:cNvSpPr>
            <p:nvPr/>
          </p:nvSpPr>
          <p:spPr>
            <a:xfrm>
              <a:off x="8888054" y="5879006"/>
              <a:ext cx="1368000" cy="64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a:t>
              </a:r>
            </a:p>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grpSp>
    </p:spTree>
    <p:extLst>
      <p:ext uri="{BB962C8B-B14F-4D97-AF65-F5344CB8AC3E}">
        <p14:creationId xmlns:p14="http://schemas.microsoft.com/office/powerpoint/2010/main" val="319503438"/>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6B7B08-3B97-1732-2C98-0E06D51DDEE3}"/>
            </a:ext>
          </a:extLst>
        </p:cNvPr>
        <p:cNvGrpSpPr/>
        <p:nvPr/>
      </p:nvGrpSpPr>
      <p:grpSpPr>
        <a:xfrm>
          <a:off x="0" y="0"/>
          <a:ext cx="0" cy="0"/>
          <a:chOff x="0" y="0"/>
          <a:chExt cx="0" cy="0"/>
        </a:xfrm>
      </p:grpSpPr>
      <p:sp>
        <p:nvSpPr>
          <p:cNvPr id="3" name="Tijdelijke aanduiding voor dianummer 2">
            <a:extLst>
              <a:ext uri="{FF2B5EF4-FFF2-40B4-BE49-F238E27FC236}">
                <a16:creationId xmlns:a16="http://schemas.microsoft.com/office/drawing/2014/main" id="{14309FEB-4649-455C-4B7D-1D402B8DA27E}"/>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rPr>
              <a:pPr/>
              <a:t>23</a:t>
            </a:fld>
            <a:endParaRPr lang="nl-NL" altLang="nl-NL" sz="1100">
              <a:solidFill>
                <a:srgbClr val="000000"/>
              </a:solidFill>
            </a:endParaRPr>
          </a:p>
        </p:txBody>
      </p:sp>
      <p:sp>
        <p:nvSpPr>
          <p:cNvPr id="17" name="Rechthoek: afgeronde hoeken 16">
            <a:extLst>
              <a:ext uri="{FF2B5EF4-FFF2-40B4-BE49-F238E27FC236}">
                <a16:creationId xmlns:a16="http://schemas.microsoft.com/office/drawing/2014/main" id="{4F02283A-04E2-7F69-5704-803042D2BD04}"/>
              </a:ext>
            </a:extLst>
          </p:cNvPr>
          <p:cNvSpPr>
            <a:spLocks noChangeAspect="1"/>
          </p:cNvSpPr>
          <p:nvPr/>
        </p:nvSpPr>
        <p:spPr>
          <a:xfrm>
            <a:off x="1662313" y="2136171"/>
            <a:ext cx="9145131" cy="4182333"/>
          </a:xfrm>
          <a:prstGeom prst="roundRect">
            <a:avLst/>
          </a:prstGeom>
          <a:solidFill>
            <a:schemeClr val="bg1"/>
          </a:solidFill>
          <a:ln w="57150">
            <a:solidFill>
              <a:srgbClr val="DD6A4F"/>
            </a:solid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lnSpc>
                <a:spcPct val="150000"/>
              </a:lnSpc>
              <a:buClr>
                <a:srgbClr val="000000"/>
              </a:buClr>
              <a:buSzTx/>
              <a:defRPr/>
            </a:pPr>
            <a:r>
              <a:rPr lang="nl-NL" altLang="nl-NL" sz="1600" b="1"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Realisatiefase</a:t>
            </a:r>
          </a:p>
          <a:p>
            <a:pPr marL="0" eaLnBrk="1" hangingPunct="1">
              <a:lnSpc>
                <a:spcPct val="150000"/>
              </a:lnSpc>
              <a:buClr>
                <a:srgbClr val="000000"/>
              </a:buClr>
              <a:buSzTx/>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 bewoner is klaar voor de volgende fase als diegene …</a:t>
            </a:r>
          </a:p>
          <a:p>
            <a:pPr marL="342900" indent="-3429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Is nagegaan of de maatregel naar wens is opgeleverd</a:t>
            </a:r>
          </a:p>
          <a:p>
            <a:pPr marL="342900" indent="-3429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Weet hoe om te gaan met aanpassingen aan de woning</a:t>
            </a:r>
          </a:p>
          <a:p>
            <a:pPr marL="342900" indent="-3429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Weet hoe en wanneer onderhoud uitgevoerd wordt en welke kosten dat periodiek met zich meebrengt</a:t>
            </a:r>
          </a:p>
          <a:p>
            <a:pPr marL="342900" indent="-3429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Terechtkan bij een marktpartij bij vragen of klachten</a:t>
            </a:r>
          </a:p>
          <a:p>
            <a:pPr marL="342900" indent="-342900" eaLnBrk="1" hangingPunct="1">
              <a:lnSpc>
                <a:spcPct val="150000"/>
              </a:lnSpc>
              <a:buClr>
                <a:srgbClr val="000000"/>
              </a:buClr>
              <a:buSzTx/>
              <a:buFont typeface="Wingdings" panose="05000000000000000000" pitchFamily="2" charset="2"/>
              <a:buChar char="q"/>
              <a:defRPr/>
            </a:pP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Subsidie heeft aangevraagd (indien van toepassing)</a:t>
            </a:r>
          </a:p>
          <a:p>
            <a:pPr marL="342900" indent="-342900" eaLnBrk="1" hangingPunct="1">
              <a:lnSpc>
                <a:spcPct val="150000"/>
              </a:lnSpc>
              <a:buClr>
                <a:srgbClr val="000000"/>
              </a:buClr>
              <a:buSzTx/>
              <a:buFont typeface="Wingdings" panose="05000000000000000000" pitchFamily="2" charset="2"/>
              <a:buChar char="q"/>
              <a:defRPr/>
            </a:pPr>
            <a:r>
              <a:rPr lang="nl-NL" altLang="nl-NL" sz="160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Het effect </a:t>
            </a:r>
            <a:r>
              <a:rPr lang="nl-NL" altLang="nl-NL" sz="16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van de nieuwe maatregelen gaat ervaren</a:t>
            </a:r>
          </a:p>
          <a:p>
            <a:pPr marL="457200" indent="-457200" eaLnBrk="1" hangingPunct="1">
              <a:buClr>
                <a:srgbClr val="000000"/>
              </a:buClr>
              <a:buSzTx/>
              <a:buFont typeface="Wingdings" panose="05000000000000000000" pitchFamily="2" charset="2"/>
              <a:buChar char="q"/>
              <a:defRPr/>
            </a:pPr>
            <a:endParaRPr lang="nl-NL" altLang="nl-NL" sz="1400" dirty="0">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sp>
        <p:nvSpPr>
          <p:cNvPr id="2" name="Titel 18">
            <a:extLst>
              <a:ext uri="{FF2B5EF4-FFF2-40B4-BE49-F238E27FC236}">
                <a16:creationId xmlns:a16="http://schemas.microsoft.com/office/drawing/2014/main" id="{A562983C-A990-84CC-8020-DC056C717DBB}"/>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Effectiviteit van fase ‘realisatie’</a:t>
            </a:r>
          </a:p>
        </p:txBody>
      </p:sp>
      <p:sp>
        <p:nvSpPr>
          <p:cNvPr id="5" name="Gelijkbenige driehoek 4">
            <a:extLst>
              <a:ext uri="{FF2B5EF4-FFF2-40B4-BE49-F238E27FC236}">
                <a16:creationId xmlns:a16="http://schemas.microsoft.com/office/drawing/2014/main" id="{7E75E475-D295-E077-AC75-5D46E5289404}"/>
              </a:ext>
            </a:extLst>
          </p:cNvPr>
          <p:cNvSpPr/>
          <p:nvPr/>
        </p:nvSpPr>
        <p:spPr>
          <a:xfrm rot="10800000">
            <a:off x="10686794" y="1603376"/>
            <a:ext cx="241300" cy="220663"/>
          </a:xfrm>
          <a:prstGeom prst="triangle">
            <a:avLst/>
          </a:prstGeom>
          <a:solidFill>
            <a:srgbClr val="DD6A4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grpSp>
        <p:nvGrpSpPr>
          <p:cNvPr id="4" name="Groep 3">
            <a:extLst>
              <a:ext uri="{FF2B5EF4-FFF2-40B4-BE49-F238E27FC236}">
                <a16:creationId xmlns:a16="http://schemas.microsoft.com/office/drawing/2014/main" id="{90E61FCA-59BC-0D08-93BD-D5CA1E057F8C}"/>
              </a:ext>
            </a:extLst>
          </p:cNvPr>
          <p:cNvGrpSpPr/>
          <p:nvPr/>
        </p:nvGrpSpPr>
        <p:grpSpPr>
          <a:xfrm>
            <a:off x="715059" y="955376"/>
            <a:ext cx="10761882" cy="648000"/>
            <a:chOff x="777874" y="5879006"/>
            <a:chExt cx="10761882" cy="648000"/>
          </a:xfrm>
        </p:grpSpPr>
        <p:sp>
          <p:nvSpPr>
            <p:cNvPr id="6" name="Rechthoek: afgeronde hoeken 5">
              <a:extLst>
                <a:ext uri="{FF2B5EF4-FFF2-40B4-BE49-F238E27FC236}">
                  <a16:creationId xmlns:a16="http://schemas.microsoft.com/office/drawing/2014/main" id="{87E419F4-5AFF-DF70-A3BC-5A057AF5D02F}"/>
                </a:ext>
              </a:extLst>
            </p:cNvPr>
            <p:cNvSpPr>
              <a:spLocks/>
            </p:cNvSpPr>
            <p:nvPr/>
          </p:nvSpPr>
          <p:spPr>
            <a:xfrm>
              <a:off x="777874" y="5879006"/>
              <a:ext cx="1368000" cy="648000"/>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sp>
          <p:nvSpPr>
            <p:cNvPr id="7" name="Rechthoek: afgeronde hoeken 6">
              <a:extLst>
                <a:ext uri="{FF2B5EF4-FFF2-40B4-BE49-F238E27FC236}">
                  <a16:creationId xmlns:a16="http://schemas.microsoft.com/office/drawing/2014/main" id="{9766C71F-C01C-8041-34BF-9F12B569E445}"/>
                </a:ext>
              </a:extLst>
            </p:cNvPr>
            <p:cNvSpPr>
              <a:spLocks/>
            </p:cNvSpPr>
            <p:nvPr/>
          </p:nvSpPr>
          <p:spPr>
            <a:xfrm>
              <a:off x="10171756" y="5879006"/>
              <a:ext cx="1368000" cy="648000"/>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sp>
          <p:nvSpPr>
            <p:cNvPr id="8" name="Rechthoek 7">
              <a:extLst>
                <a:ext uri="{FF2B5EF4-FFF2-40B4-BE49-F238E27FC236}">
                  <a16:creationId xmlns:a16="http://schemas.microsoft.com/office/drawing/2014/main" id="{A4BEECA2-31A3-F90B-684C-4DE1839548AA}"/>
                </a:ext>
              </a:extLst>
            </p:cNvPr>
            <p:cNvSpPr>
              <a:spLocks/>
            </p:cNvSpPr>
            <p:nvPr/>
          </p:nvSpPr>
          <p:spPr>
            <a:xfrm>
              <a:off x="2077738" y="5879006"/>
              <a:ext cx="1368000" cy="648000"/>
            </a:xfrm>
            <a:prstGeom prst="rect">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9" name="Rechthoek 8">
              <a:extLst>
                <a:ext uri="{FF2B5EF4-FFF2-40B4-BE49-F238E27FC236}">
                  <a16:creationId xmlns:a16="http://schemas.microsoft.com/office/drawing/2014/main" id="{C6F763E3-ABF8-07E0-B5FE-7FE7FF513AD9}"/>
                </a:ext>
              </a:extLst>
            </p:cNvPr>
            <p:cNvSpPr>
              <a:spLocks/>
            </p:cNvSpPr>
            <p:nvPr/>
          </p:nvSpPr>
          <p:spPr>
            <a:xfrm>
              <a:off x="3433978" y="5879006"/>
              <a:ext cx="1368000" cy="64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0" name="Rechthoek 9">
              <a:extLst>
                <a:ext uri="{FF2B5EF4-FFF2-40B4-BE49-F238E27FC236}">
                  <a16:creationId xmlns:a16="http://schemas.microsoft.com/office/drawing/2014/main" id="{4FBDDF18-DEDA-96AA-77F1-99F43423B0C9}"/>
                </a:ext>
              </a:extLst>
            </p:cNvPr>
            <p:cNvSpPr>
              <a:spLocks/>
            </p:cNvSpPr>
            <p:nvPr/>
          </p:nvSpPr>
          <p:spPr>
            <a:xfrm>
              <a:off x="4801453" y="5879006"/>
              <a:ext cx="1368000" cy="64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a:t>
              </a:r>
            </a:p>
            <a:p>
              <a:pPr algn="ctr" defTabSz="825500" fontAlgn="auto">
                <a:spcBef>
                  <a:spcPts val="0"/>
                </a:spcBef>
                <a:spcAft>
                  <a:spcPts val="0"/>
                </a:spcAft>
              </a:pPr>
              <a:r>
                <a:rPr lang="nl-NL" sz="1200" dirty="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specificatie</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1" name="Rechthoek 10">
              <a:extLst>
                <a:ext uri="{FF2B5EF4-FFF2-40B4-BE49-F238E27FC236}">
                  <a16:creationId xmlns:a16="http://schemas.microsoft.com/office/drawing/2014/main" id="{C528D4F3-120A-7F42-2C71-D76AABABEA09}"/>
                </a:ext>
              </a:extLst>
            </p:cNvPr>
            <p:cNvSpPr>
              <a:spLocks/>
            </p:cNvSpPr>
            <p:nvPr/>
          </p:nvSpPr>
          <p:spPr>
            <a:xfrm>
              <a:off x="6161016" y="5879006"/>
              <a:ext cx="1368000" cy="64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2" name="Rechthoek 11">
              <a:extLst>
                <a:ext uri="{FF2B5EF4-FFF2-40B4-BE49-F238E27FC236}">
                  <a16:creationId xmlns:a16="http://schemas.microsoft.com/office/drawing/2014/main" id="{7F83B787-2927-35BE-E9B9-ADB3EED78037}"/>
                </a:ext>
              </a:extLst>
            </p:cNvPr>
            <p:cNvSpPr>
              <a:spLocks/>
            </p:cNvSpPr>
            <p:nvPr/>
          </p:nvSpPr>
          <p:spPr>
            <a:xfrm>
              <a:off x="7520054" y="5879006"/>
              <a:ext cx="1368000" cy="64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sz="120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Offerte</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13" name="Rechthoek 12">
              <a:extLst>
                <a:ext uri="{FF2B5EF4-FFF2-40B4-BE49-F238E27FC236}">
                  <a16:creationId xmlns:a16="http://schemas.microsoft.com/office/drawing/2014/main" id="{BC54ED56-B289-30D1-E6B7-D720EEFA073A}"/>
                </a:ext>
              </a:extLst>
            </p:cNvPr>
            <p:cNvSpPr>
              <a:spLocks/>
            </p:cNvSpPr>
            <p:nvPr/>
          </p:nvSpPr>
          <p:spPr>
            <a:xfrm>
              <a:off x="8888054" y="5879006"/>
              <a:ext cx="1368000" cy="64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a:t>
              </a:r>
            </a:p>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grpSp>
    </p:spTree>
    <p:extLst>
      <p:ext uri="{BB962C8B-B14F-4D97-AF65-F5344CB8AC3E}">
        <p14:creationId xmlns:p14="http://schemas.microsoft.com/office/powerpoint/2010/main" val="4110127801"/>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AD278-5947-614F-52B7-6351C298FBA6}"/>
            </a:ext>
          </a:extLst>
        </p:cNvPr>
        <p:cNvGrpSpPr/>
        <p:nvPr/>
      </p:nvGrpSpPr>
      <p:grpSpPr>
        <a:xfrm>
          <a:off x="0" y="0"/>
          <a:ext cx="0" cy="0"/>
          <a:chOff x="0" y="0"/>
          <a:chExt cx="0" cy="0"/>
        </a:xfrm>
      </p:grpSpPr>
      <p:sp>
        <p:nvSpPr>
          <p:cNvPr id="49154" name="Tijdelijke aanduiding voor dianummer 2">
            <a:extLst>
              <a:ext uri="{FF2B5EF4-FFF2-40B4-BE49-F238E27FC236}">
                <a16:creationId xmlns:a16="http://schemas.microsoft.com/office/drawing/2014/main" id="{9EC7759E-8753-9249-EF9E-3F5387F48C9B}"/>
              </a:ext>
            </a:extLst>
          </p:cNvPr>
          <p:cNvSpPr>
            <a:spLocks noGrp="1" noChangeArrowheads="1"/>
          </p:cNvSpPr>
          <p:nvPr>
            <p:ph type="sldNum" sz="quarter" idx="4294967295"/>
          </p:nvPr>
        </p:nvSpPr>
        <p:spPr bwMode="auto">
          <a:xfrm>
            <a:off x="11785600" y="6365469"/>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a:fld id="{804FA2F2-B07B-4061-94AA-B17BD2A4A64A}" type="slidenum">
              <a:rPr lang="nl-NL" altLang="nl-NL" smtClean="0">
                <a:solidFill>
                  <a:schemeClr val="accent3">
                    <a:lumMod val="10000"/>
                  </a:schemeClr>
                </a:solidFill>
              </a:rPr>
              <a:pPr algn="l"/>
              <a:t>24</a:t>
            </a:fld>
            <a:endParaRPr lang="nl-NL" altLang="nl-NL">
              <a:solidFill>
                <a:schemeClr val="accent3">
                  <a:lumMod val="10000"/>
                </a:schemeClr>
              </a:solidFill>
            </a:endParaRPr>
          </a:p>
        </p:txBody>
      </p:sp>
      <p:sp>
        <p:nvSpPr>
          <p:cNvPr id="5" name="Google Shape;168;p28">
            <a:extLst>
              <a:ext uri="{FF2B5EF4-FFF2-40B4-BE49-F238E27FC236}">
                <a16:creationId xmlns:a16="http://schemas.microsoft.com/office/drawing/2014/main" id="{8501F86D-A8C0-4BD5-A2CE-99AF1B1FFB30}"/>
              </a:ext>
            </a:extLst>
          </p:cNvPr>
          <p:cNvSpPr txBox="1">
            <a:spLocks/>
          </p:cNvSpPr>
          <p:nvPr/>
        </p:nvSpPr>
        <p:spPr>
          <a:xfrm>
            <a:off x="601477" y="922964"/>
            <a:ext cx="11395451" cy="2807397"/>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Evalueer de efficiëntie aan de hand van de vragen op de volgende slides</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Schrijf op het werkblad je </a:t>
            </a:r>
            <a:r>
              <a:rPr lang="nl-NL" sz="1800" u="sng" dirty="0">
                <a:solidFill>
                  <a:srgbClr val="000000"/>
                </a:solidFill>
                <a:latin typeface="Arial" panose="020B0604020202020204" pitchFamily="34" charset="0"/>
                <a:cs typeface="Arial" panose="020B0604020202020204" pitchFamily="34" charset="0"/>
              </a:rPr>
              <a:t>algemene inzichten over efficiëntie </a:t>
            </a:r>
            <a:r>
              <a:rPr lang="nl-NL" sz="1800" dirty="0">
                <a:solidFill>
                  <a:srgbClr val="000000"/>
                </a:solidFill>
                <a:latin typeface="Arial" panose="020B0604020202020204" pitchFamily="34" charset="0"/>
                <a:cs typeface="Arial" panose="020B0604020202020204" pitchFamily="34" charset="0"/>
              </a:rPr>
              <a:t>of </a:t>
            </a:r>
            <a:r>
              <a:rPr lang="nl-NL" sz="1800" u="sng" dirty="0">
                <a:solidFill>
                  <a:srgbClr val="000000"/>
                </a:solidFill>
                <a:latin typeface="Arial" panose="020B0604020202020204" pitchFamily="34" charset="0"/>
                <a:cs typeface="Arial" panose="020B0604020202020204" pitchFamily="34" charset="0"/>
              </a:rPr>
              <a:t>fase-specifieke inzichten</a:t>
            </a:r>
            <a:r>
              <a:rPr lang="nl-NL" sz="1800" dirty="0">
                <a:solidFill>
                  <a:srgbClr val="000000"/>
                </a:solidFill>
                <a:latin typeface="Arial" panose="020B0604020202020204" pitchFamily="34" charset="0"/>
                <a:cs typeface="Arial" panose="020B0604020202020204" pitchFamily="34" charset="0"/>
              </a:rPr>
              <a:t> (zie afbeelding)</a:t>
            </a:r>
          </a:p>
        </p:txBody>
      </p:sp>
      <p:sp>
        <p:nvSpPr>
          <p:cNvPr id="6" name="Titel 18">
            <a:extLst>
              <a:ext uri="{FF2B5EF4-FFF2-40B4-BE49-F238E27FC236}">
                <a16:creationId xmlns:a16="http://schemas.microsoft.com/office/drawing/2014/main" id="{946E9C11-B67E-DECC-C979-898047238A8B}"/>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Stap 2: Efficiëntie</a:t>
            </a:r>
          </a:p>
        </p:txBody>
      </p:sp>
      <p:pic>
        <p:nvPicPr>
          <p:cNvPr id="2" name="Afbeelding 1">
            <a:extLst>
              <a:ext uri="{FF2B5EF4-FFF2-40B4-BE49-F238E27FC236}">
                <a16:creationId xmlns:a16="http://schemas.microsoft.com/office/drawing/2014/main" id="{F54AD464-DA35-C26A-B835-99FE2576CC2C}"/>
              </a:ext>
            </a:extLst>
          </p:cNvPr>
          <p:cNvPicPr>
            <a:picLocks noChangeAspect="1"/>
          </p:cNvPicPr>
          <p:nvPr/>
        </p:nvPicPr>
        <p:blipFill>
          <a:blip r:embed="rId3"/>
          <a:stretch>
            <a:fillRect/>
          </a:stretch>
        </p:blipFill>
        <p:spPr>
          <a:xfrm>
            <a:off x="1089891" y="2443773"/>
            <a:ext cx="10261600" cy="4047828"/>
          </a:xfrm>
          <a:prstGeom prst="rect">
            <a:avLst/>
          </a:prstGeom>
        </p:spPr>
      </p:pic>
      <p:sp>
        <p:nvSpPr>
          <p:cNvPr id="3" name="Rechthoek 2">
            <a:extLst>
              <a:ext uri="{FF2B5EF4-FFF2-40B4-BE49-F238E27FC236}">
                <a16:creationId xmlns:a16="http://schemas.microsoft.com/office/drawing/2014/main" id="{1A508B1B-8466-7E58-99D2-348AF2EF2176}"/>
              </a:ext>
            </a:extLst>
          </p:cNvPr>
          <p:cNvSpPr/>
          <p:nvPr/>
        </p:nvSpPr>
        <p:spPr>
          <a:xfrm>
            <a:off x="1902691" y="5251170"/>
            <a:ext cx="9531927" cy="1386169"/>
          </a:xfrm>
          <a:prstGeom prst="rect">
            <a:avLst/>
          </a:prstGeom>
          <a:noFill/>
          <a:ln w="76200" cap="flat">
            <a:solidFill>
              <a:srgbClr val="7DB185"/>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cxnSp>
        <p:nvCxnSpPr>
          <p:cNvPr id="7" name="Rechte verbindingslijn met pijl 6">
            <a:extLst>
              <a:ext uri="{FF2B5EF4-FFF2-40B4-BE49-F238E27FC236}">
                <a16:creationId xmlns:a16="http://schemas.microsoft.com/office/drawing/2014/main" id="{EF443C9F-D872-B708-F854-55DBBE5DA249}"/>
              </a:ext>
            </a:extLst>
          </p:cNvPr>
          <p:cNvCxnSpPr>
            <a:cxnSpLocks/>
          </p:cNvCxnSpPr>
          <p:nvPr/>
        </p:nvCxnSpPr>
        <p:spPr>
          <a:xfrm>
            <a:off x="601477" y="4869364"/>
            <a:ext cx="1154544" cy="357102"/>
          </a:xfrm>
          <a:prstGeom prst="straightConnector1">
            <a:avLst/>
          </a:prstGeom>
          <a:noFill/>
          <a:ln w="762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563603502"/>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AD278-5947-614F-52B7-6351C298FBA6}"/>
            </a:ext>
          </a:extLst>
        </p:cNvPr>
        <p:cNvGrpSpPr/>
        <p:nvPr/>
      </p:nvGrpSpPr>
      <p:grpSpPr>
        <a:xfrm>
          <a:off x="0" y="0"/>
          <a:ext cx="0" cy="0"/>
          <a:chOff x="0" y="0"/>
          <a:chExt cx="0" cy="0"/>
        </a:xfrm>
      </p:grpSpPr>
      <p:sp>
        <p:nvSpPr>
          <p:cNvPr id="49154" name="Tijdelijke aanduiding voor dianummer 2">
            <a:extLst>
              <a:ext uri="{FF2B5EF4-FFF2-40B4-BE49-F238E27FC236}">
                <a16:creationId xmlns:a16="http://schemas.microsoft.com/office/drawing/2014/main" id="{9EC7759E-8753-9249-EF9E-3F5387F48C9B}"/>
              </a:ext>
            </a:extLst>
          </p:cNvPr>
          <p:cNvSpPr>
            <a:spLocks noGrp="1" noChangeArrowheads="1"/>
          </p:cNvSpPr>
          <p:nvPr>
            <p:ph type="sldNum" sz="quarter" idx="4294967295"/>
          </p:nvPr>
        </p:nvSpPr>
        <p:spPr bwMode="auto">
          <a:xfrm>
            <a:off x="11785600" y="6365469"/>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a:fld id="{804FA2F2-B07B-4061-94AA-B17BD2A4A64A}" type="slidenum">
              <a:rPr lang="nl-NL" altLang="nl-NL" smtClean="0">
                <a:solidFill>
                  <a:schemeClr val="accent3">
                    <a:lumMod val="10000"/>
                  </a:schemeClr>
                </a:solidFill>
              </a:rPr>
              <a:pPr algn="l"/>
              <a:t>25</a:t>
            </a:fld>
            <a:endParaRPr lang="nl-NL" altLang="nl-NL">
              <a:solidFill>
                <a:schemeClr val="accent3">
                  <a:lumMod val="10000"/>
                </a:schemeClr>
              </a:solidFill>
            </a:endParaRPr>
          </a:p>
        </p:txBody>
      </p:sp>
      <p:sp>
        <p:nvSpPr>
          <p:cNvPr id="5" name="Google Shape;168;p28">
            <a:extLst>
              <a:ext uri="{FF2B5EF4-FFF2-40B4-BE49-F238E27FC236}">
                <a16:creationId xmlns:a16="http://schemas.microsoft.com/office/drawing/2014/main" id="{8501F86D-A8C0-4BD5-A2CE-99AF1B1FFB30}"/>
              </a:ext>
            </a:extLst>
          </p:cNvPr>
          <p:cNvSpPr txBox="1">
            <a:spLocks/>
          </p:cNvSpPr>
          <p:nvPr/>
        </p:nvSpPr>
        <p:spPr>
          <a:xfrm>
            <a:off x="601477" y="922964"/>
            <a:ext cx="10989045" cy="2807397"/>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50000"/>
              </a:lnSpc>
              <a:buClr>
                <a:srgbClr val="00435C"/>
              </a:buClr>
              <a:buSzPct val="100000"/>
            </a:pPr>
            <a:r>
              <a:rPr lang="nl-NL" sz="1800" dirty="0">
                <a:solidFill>
                  <a:srgbClr val="000000"/>
                </a:solidFill>
                <a:latin typeface="Arial" panose="020B0604020202020204" pitchFamily="34" charset="0"/>
                <a:cs typeface="Arial" panose="020B0604020202020204" pitchFamily="34" charset="0"/>
              </a:rPr>
              <a:t>Vragen voor evalueren efficiëntie:</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Op wat voor </a:t>
            </a:r>
            <a:r>
              <a:rPr lang="nl-NL" sz="1800" b="1" dirty="0">
                <a:solidFill>
                  <a:srgbClr val="000000"/>
                </a:solidFill>
                <a:latin typeface="Arial" panose="020B0604020202020204" pitchFamily="34" charset="0"/>
                <a:cs typeface="Arial" panose="020B0604020202020204" pitchFamily="34" charset="0"/>
              </a:rPr>
              <a:t>schaalniveau</a:t>
            </a:r>
            <a:r>
              <a:rPr lang="nl-NL" sz="1800" dirty="0">
                <a:solidFill>
                  <a:srgbClr val="000000"/>
                </a:solidFill>
                <a:latin typeface="Arial" panose="020B0604020202020204" pitchFamily="34" charset="0"/>
                <a:cs typeface="Arial" panose="020B0604020202020204" pitchFamily="34" charset="0"/>
              </a:rPr>
              <a:t> wordt ondersteuning aan bewoners geboden? Zijn er dingen die daarin opvallen?</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Hoe verhoudt dit zich tot de beschikbare </a:t>
            </a:r>
            <a:r>
              <a:rPr lang="nl-NL" sz="1800" b="1" dirty="0">
                <a:solidFill>
                  <a:srgbClr val="000000"/>
                </a:solidFill>
                <a:latin typeface="Arial" panose="020B0604020202020204" pitchFamily="34" charset="0"/>
                <a:cs typeface="Arial" panose="020B0604020202020204" pitchFamily="34" charset="0"/>
              </a:rPr>
              <a:t>capaciteit</a:t>
            </a:r>
            <a:r>
              <a:rPr lang="nl-NL" sz="1800" dirty="0">
                <a:solidFill>
                  <a:srgbClr val="000000"/>
                </a:solidFill>
                <a:latin typeface="Arial" panose="020B0604020202020204" pitchFamily="34" charset="0"/>
                <a:cs typeface="Arial" panose="020B0604020202020204" pitchFamily="34" charset="0"/>
              </a:rPr>
              <a:t> van partijen in de ondersteuningsstructuur? </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Hoe verhoudt dit zich tot de totale </a:t>
            </a:r>
            <a:r>
              <a:rPr lang="nl-NL" sz="1800" b="1" dirty="0">
                <a:solidFill>
                  <a:srgbClr val="000000"/>
                </a:solidFill>
                <a:latin typeface="Arial" panose="020B0604020202020204" pitchFamily="34" charset="0"/>
                <a:cs typeface="Arial" panose="020B0604020202020204" pitchFamily="34" charset="0"/>
              </a:rPr>
              <a:t>opgave</a:t>
            </a:r>
            <a:r>
              <a:rPr lang="nl-NL" sz="1800" dirty="0">
                <a:solidFill>
                  <a:srgbClr val="000000"/>
                </a:solidFill>
                <a:latin typeface="Arial" panose="020B0604020202020204" pitchFamily="34" charset="0"/>
                <a:cs typeface="Arial" panose="020B0604020202020204" pitchFamily="34" charset="0"/>
              </a:rPr>
              <a:t>? </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Is er een </a:t>
            </a:r>
            <a:r>
              <a:rPr lang="nl-NL" sz="1800" b="1" dirty="0">
                <a:solidFill>
                  <a:srgbClr val="000000"/>
                </a:solidFill>
                <a:latin typeface="Arial" panose="020B0604020202020204" pitchFamily="34" charset="0"/>
                <a:cs typeface="Arial" panose="020B0604020202020204" pitchFamily="34" charset="0"/>
              </a:rPr>
              <a:t>balans tussen effectiviteit en efficiëntie</a:t>
            </a:r>
            <a:r>
              <a:rPr lang="nl-NL" sz="1800" dirty="0">
                <a:solidFill>
                  <a:srgbClr val="000000"/>
                </a:solidFill>
                <a:latin typeface="Arial" panose="020B0604020202020204" pitchFamily="34" charset="0"/>
                <a:cs typeface="Arial" panose="020B0604020202020204" pitchFamily="34" charset="0"/>
              </a:rPr>
              <a:t>?</a:t>
            </a:r>
          </a:p>
          <a:p>
            <a:pPr marL="685800" lvl="1"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Heeft de kwaliteit van ondersteuning te lijden onder efficiëntie?</a:t>
            </a:r>
          </a:p>
          <a:p>
            <a:pPr marL="685800" lvl="1"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Wordt opschaling en efficiëntie genoeg benut in de huidige structuur?</a:t>
            </a:r>
          </a:p>
          <a:p>
            <a:pPr marL="685800" lvl="1" indent="-342900">
              <a:lnSpc>
                <a:spcPct val="150000"/>
              </a:lnSpc>
              <a:buClr>
                <a:srgbClr val="00435C"/>
              </a:buClr>
              <a:buSzPct val="100000"/>
              <a:buFont typeface="Arial" panose="020B0604020202020204" pitchFamily="34" charset="0"/>
              <a:buChar char="•"/>
            </a:pPr>
            <a:endParaRPr lang="nl-NL" sz="1800" dirty="0">
              <a:solidFill>
                <a:srgbClr val="000000"/>
              </a:solidFill>
              <a:latin typeface="Arial" panose="020B0604020202020204" pitchFamily="34" charset="0"/>
              <a:cs typeface="Arial" panose="020B0604020202020204" pitchFamily="34" charset="0"/>
            </a:endParaRPr>
          </a:p>
        </p:txBody>
      </p:sp>
      <p:sp>
        <p:nvSpPr>
          <p:cNvPr id="6" name="Titel 18">
            <a:extLst>
              <a:ext uri="{FF2B5EF4-FFF2-40B4-BE49-F238E27FC236}">
                <a16:creationId xmlns:a16="http://schemas.microsoft.com/office/drawing/2014/main" id="{946E9C11-B67E-DECC-C979-898047238A8B}"/>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Stap 2: Efficiëntie</a:t>
            </a:r>
          </a:p>
        </p:txBody>
      </p:sp>
    </p:spTree>
    <p:extLst>
      <p:ext uri="{BB962C8B-B14F-4D97-AF65-F5344CB8AC3E}">
        <p14:creationId xmlns:p14="http://schemas.microsoft.com/office/powerpoint/2010/main" val="1280163648"/>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CFA3D-1032-52D4-D88F-2146868E95C5}"/>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61C5D5CD-A29C-0B8A-3D39-74BC7A12981A}"/>
              </a:ext>
            </a:extLst>
          </p:cNvPr>
          <p:cNvSpPr>
            <a:spLocks noGrp="1"/>
          </p:cNvSpPr>
          <p:nvPr>
            <p:ph type="pic" sz="quarter" idx="13"/>
          </p:nvPr>
        </p:nvSpPr>
        <p:spPr>
          <a:solidFill>
            <a:srgbClr val="4A8156"/>
          </a:solidFill>
        </p:spPr>
        <p:txBody>
          <a:bodyPr/>
          <a:lstStyle/>
          <a:p>
            <a:endParaRPr lang="nl-NL"/>
          </a:p>
        </p:txBody>
      </p:sp>
      <p:sp>
        <p:nvSpPr>
          <p:cNvPr id="3" name="Titel 2">
            <a:extLst>
              <a:ext uri="{FF2B5EF4-FFF2-40B4-BE49-F238E27FC236}">
                <a16:creationId xmlns:a16="http://schemas.microsoft.com/office/drawing/2014/main" id="{C9C2B8BC-E1D5-0999-2221-A1B9802AD1BD}"/>
              </a:ext>
            </a:extLst>
          </p:cNvPr>
          <p:cNvSpPr>
            <a:spLocks noGrp="1"/>
          </p:cNvSpPr>
          <p:nvPr>
            <p:ph type="title"/>
          </p:nvPr>
        </p:nvSpPr>
        <p:spPr>
          <a:xfrm>
            <a:off x="1697605" y="3034463"/>
            <a:ext cx="9401628" cy="642258"/>
          </a:xfrm>
        </p:spPr>
        <p:txBody>
          <a:bodyPr/>
          <a:lstStyle/>
          <a:p>
            <a:r>
              <a:rPr lang="nl-NL" dirty="0">
                <a:latin typeface="Arial" panose="020B0604020202020204" pitchFamily="34" charset="0"/>
                <a:cs typeface="Arial" panose="020B0604020202020204" pitchFamily="34" charset="0"/>
              </a:rPr>
              <a:t>Evalueren</a:t>
            </a:r>
            <a:br>
              <a:rPr lang="nl-NL" dirty="0">
                <a:latin typeface="Arial" panose="020B0604020202020204" pitchFamily="34" charset="0"/>
                <a:cs typeface="Arial" panose="020B0604020202020204" pitchFamily="34" charset="0"/>
              </a:rPr>
            </a:br>
            <a:br>
              <a:rPr lang="nl-NL" dirty="0">
                <a:latin typeface="Arial" panose="020B0604020202020204" pitchFamily="34" charset="0"/>
                <a:cs typeface="Arial" panose="020B0604020202020204" pitchFamily="34" charset="0"/>
              </a:rPr>
            </a:br>
            <a:r>
              <a:rPr lang="nl-NL" sz="4000" u="sng" dirty="0">
                <a:latin typeface="Arial" panose="020B0604020202020204" pitchFamily="34" charset="0"/>
                <a:cs typeface="Arial" panose="020B0604020202020204" pitchFamily="34" charset="0"/>
              </a:rPr>
              <a:t>Evaluatie B: Organisatie ondersteuningsstructuur</a:t>
            </a:r>
            <a:endParaRPr lang="nl-NL" i="1" u="sng" dirty="0">
              <a:latin typeface="Arial" panose="020B0604020202020204" pitchFamily="34" charset="0"/>
              <a:cs typeface="Arial" panose="020B0604020202020204" pitchFamily="34" charset="0"/>
            </a:endParaRPr>
          </a:p>
        </p:txBody>
      </p:sp>
      <p:sp>
        <p:nvSpPr>
          <p:cNvPr id="4" name="Tijdelijke aanduiding voor dianummer 3">
            <a:extLst>
              <a:ext uri="{FF2B5EF4-FFF2-40B4-BE49-F238E27FC236}">
                <a16:creationId xmlns:a16="http://schemas.microsoft.com/office/drawing/2014/main" id="{A3441823-E3D6-CC2D-605E-F637120BE2CB}"/>
              </a:ext>
            </a:extLst>
          </p:cNvPr>
          <p:cNvSpPr>
            <a:spLocks noGrp="1"/>
          </p:cNvSpPr>
          <p:nvPr>
            <p:ph type="sldNum" sz="quarter" idx="14"/>
          </p:nvPr>
        </p:nvSpPr>
        <p:spPr/>
        <p:txBody>
          <a:bodyPr/>
          <a:lstStyle/>
          <a:p>
            <a:pPr>
              <a:defRPr/>
            </a:pPr>
            <a:fld id="{8EE36966-9482-45B4-B0EB-B2BD07074284}" type="slidenum">
              <a:rPr lang="nl-NL" smtClean="0"/>
              <a:pPr>
                <a:defRPr/>
              </a:pPr>
              <a:t>26</a:t>
            </a:fld>
            <a:endParaRPr lang="nl-NL"/>
          </a:p>
        </p:txBody>
      </p:sp>
      <p:sp>
        <p:nvSpPr>
          <p:cNvPr id="5" name="Tijdelijke aanduiding voor datum 4">
            <a:extLst>
              <a:ext uri="{FF2B5EF4-FFF2-40B4-BE49-F238E27FC236}">
                <a16:creationId xmlns:a16="http://schemas.microsoft.com/office/drawing/2014/main" id="{0476D980-C1BE-4BD3-4334-6AF28A7D9A1E}"/>
              </a:ext>
            </a:extLst>
          </p:cNvPr>
          <p:cNvSpPr>
            <a:spLocks noGrp="1"/>
          </p:cNvSpPr>
          <p:nvPr>
            <p:ph type="dt" sz="half" idx="15"/>
          </p:nvPr>
        </p:nvSpPr>
        <p:spPr/>
        <p:txBody>
          <a:bodyPr/>
          <a:lstStyle/>
          <a:p>
            <a:pPr>
              <a:defRPr/>
            </a:pPr>
            <a:fld id="{FE216285-305C-40E1-AE7B-E0EAE964619E}" type="datetime4">
              <a:rPr lang="nl-NL" smtClean="0"/>
              <a:pPr>
                <a:defRPr/>
              </a:pPr>
              <a:t>10 september 2024</a:t>
            </a:fld>
            <a:endParaRPr lang="nl-NL"/>
          </a:p>
        </p:txBody>
      </p:sp>
    </p:spTree>
    <p:extLst>
      <p:ext uri="{BB962C8B-B14F-4D97-AF65-F5344CB8AC3E}">
        <p14:creationId xmlns:p14="http://schemas.microsoft.com/office/powerpoint/2010/main" val="4283050795"/>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AD278-5947-614F-52B7-6351C298FBA6}"/>
            </a:ext>
          </a:extLst>
        </p:cNvPr>
        <p:cNvGrpSpPr/>
        <p:nvPr/>
      </p:nvGrpSpPr>
      <p:grpSpPr>
        <a:xfrm>
          <a:off x="0" y="0"/>
          <a:ext cx="0" cy="0"/>
          <a:chOff x="0" y="0"/>
          <a:chExt cx="0" cy="0"/>
        </a:xfrm>
      </p:grpSpPr>
      <p:sp>
        <p:nvSpPr>
          <p:cNvPr id="49154" name="Tijdelijke aanduiding voor dianummer 2">
            <a:extLst>
              <a:ext uri="{FF2B5EF4-FFF2-40B4-BE49-F238E27FC236}">
                <a16:creationId xmlns:a16="http://schemas.microsoft.com/office/drawing/2014/main" id="{9EC7759E-8753-9249-EF9E-3F5387F48C9B}"/>
              </a:ext>
            </a:extLst>
          </p:cNvPr>
          <p:cNvSpPr>
            <a:spLocks noGrp="1" noChangeArrowheads="1"/>
          </p:cNvSpPr>
          <p:nvPr>
            <p:ph type="sldNum" sz="quarter" idx="4294967295"/>
          </p:nvPr>
        </p:nvSpPr>
        <p:spPr bwMode="auto">
          <a:xfrm>
            <a:off x="11785600" y="6365469"/>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a:fld id="{804FA2F2-B07B-4061-94AA-B17BD2A4A64A}" type="slidenum">
              <a:rPr lang="nl-NL" altLang="nl-NL" smtClean="0">
                <a:solidFill>
                  <a:schemeClr val="accent3">
                    <a:lumMod val="10000"/>
                  </a:schemeClr>
                </a:solidFill>
              </a:rPr>
              <a:pPr algn="l"/>
              <a:t>27</a:t>
            </a:fld>
            <a:endParaRPr lang="nl-NL" altLang="nl-NL">
              <a:solidFill>
                <a:schemeClr val="accent3">
                  <a:lumMod val="10000"/>
                </a:schemeClr>
              </a:solidFill>
            </a:endParaRPr>
          </a:p>
        </p:txBody>
      </p:sp>
      <p:sp>
        <p:nvSpPr>
          <p:cNvPr id="5" name="Google Shape;168;p28">
            <a:extLst>
              <a:ext uri="{FF2B5EF4-FFF2-40B4-BE49-F238E27FC236}">
                <a16:creationId xmlns:a16="http://schemas.microsoft.com/office/drawing/2014/main" id="{8501F86D-A8C0-4BD5-A2CE-99AF1B1FFB30}"/>
              </a:ext>
            </a:extLst>
          </p:cNvPr>
          <p:cNvSpPr txBox="1">
            <a:spLocks/>
          </p:cNvSpPr>
          <p:nvPr/>
        </p:nvSpPr>
        <p:spPr>
          <a:xfrm>
            <a:off x="601477" y="898922"/>
            <a:ext cx="10989045" cy="1396603"/>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Welke organisaties spelen een rol in de lokale ondersteuningsstructuur?</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Schrijf bij elke organisatie welke rol zij vervullen in de ondersteuningsstructuur en hoe de samenwerking met/tussen deze organisaties is</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Schrijf je inzichten op het werkblad (zie afbeelding)</a:t>
            </a:r>
          </a:p>
        </p:txBody>
      </p:sp>
      <p:sp>
        <p:nvSpPr>
          <p:cNvPr id="6" name="Titel 18">
            <a:extLst>
              <a:ext uri="{FF2B5EF4-FFF2-40B4-BE49-F238E27FC236}">
                <a16:creationId xmlns:a16="http://schemas.microsoft.com/office/drawing/2014/main" id="{946E9C11-B67E-DECC-C979-898047238A8B}"/>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Stap 1: Organisaties, rollen en samenwerking</a:t>
            </a:r>
          </a:p>
        </p:txBody>
      </p:sp>
      <p:pic>
        <p:nvPicPr>
          <p:cNvPr id="4" name="Afbeelding 3">
            <a:extLst>
              <a:ext uri="{FF2B5EF4-FFF2-40B4-BE49-F238E27FC236}">
                <a16:creationId xmlns:a16="http://schemas.microsoft.com/office/drawing/2014/main" id="{38621DDA-0292-C6A7-5972-6AB98F0639BE}"/>
              </a:ext>
            </a:extLst>
          </p:cNvPr>
          <p:cNvPicPr>
            <a:picLocks noChangeAspect="1"/>
          </p:cNvPicPr>
          <p:nvPr/>
        </p:nvPicPr>
        <p:blipFill>
          <a:blip r:embed="rId3"/>
          <a:stretch>
            <a:fillRect/>
          </a:stretch>
        </p:blipFill>
        <p:spPr>
          <a:xfrm>
            <a:off x="748145" y="3286676"/>
            <a:ext cx="10695708" cy="2933172"/>
          </a:xfrm>
          <a:prstGeom prst="rect">
            <a:avLst/>
          </a:prstGeom>
        </p:spPr>
      </p:pic>
      <p:sp>
        <p:nvSpPr>
          <p:cNvPr id="7" name="Rechthoek 6">
            <a:extLst>
              <a:ext uri="{FF2B5EF4-FFF2-40B4-BE49-F238E27FC236}">
                <a16:creationId xmlns:a16="http://schemas.microsoft.com/office/drawing/2014/main" id="{3D0C796F-7DFA-D050-3C3B-33AB5B40D5F0}"/>
              </a:ext>
            </a:extLst>
          </p:cNvPr>
          <p:cNvSpPr/>
          <p:nvPr/>
        </p:nvSpPr>
        <p:spPr>
          <a:xfrm>
            <a:off x="1551709" y="3205019"/>
            <a:ext cx="9892144" cy="1465518"/>
          </a:xfrm>
          <a:prstGeom prst="rect">
            <a:avLst/>
          </a:prstGeom>
          <a:noFill/>
          <a:ln w="76200" cap="flat">
            <a:solidFill>
              <a:srgbClr val="7DB185"/>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cxnSp>
        <p:nvCxnSpPr>
          <p:cNvPr id="13" name="Rechte verbindingslijn met pijl 12">
            <a:extLst>
              <a:ext uri="{FF2B5EF4-FFF2-40B4-BE49-F238E27FC236}">
                <a16:creationId xmlns:a16="http://schemas.microsoft.com/office/drawing/2014/main" id="{F715F16E-8DCD-A498-7646-5398F8996631}"/>
              </a:ext>
            </a:extLst>
          </p:cNvPr>
          <p:cNvCxnSpPr>
            <a:cxnSpLocks/>
          </p:cNvCxnSpPr>
          <p:nvPr/>
        </p:nvCxnSpPr>
        <p:spPr>
          <a:xfrm flipH="1">
            <a:off x="11061522" y="2183534"/>
            <a:ext cx="382331" cy="1103142"/>
          </a:xfrm>
          <a:prstGeom prst="straightConnector1">
            <a:avLst/>
          </a:prstGeom>
          <a:noFill/>
          <a:ln w="762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701997697"/>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AD278-5947-614F-52B7-6351C298FBA6}"/>
            </a:ext>
          </a:extLst>
        </p:cNvPr>
        <p:cNvGrpSpPr/>
        <p:nvPr/>
      </p:nvGrpSpPr>
      <p:grpSpPr>
        <a:xfrm>
          <a:off x="0" y="0"/>
          <a:ext cx="0" cy="0"/>
          <a:chOff x="0" y="0"/>
          <a:chExt cx="0" cy="0"/>
        </a:xfrm>
      </p:grpSpPr>
      <p:sp>
        <p:nvSpPr>
          <p:cNvPr id="49154" name="Tijdelijke aanduiding voor dianummer 2">
            <a:extLst>
              <a:ext uri="{FF2B5EF4-FFF2-40B4-BE49-F238E27FC236}">
                <a16:creationId xmlns:a16="http://schemas.microsoft.com/office/drawing/2014/main" id="{9EC7759E-8753-9249-EF9E-3F5387F48C9B}"/>
              </a:ext>
            </a:extLst>
          </p:cNvPr>
          <p:cNvSpPr>
            <a:spLocks noGrp="1" noChangeArrowheads="1"/>
          </p:cNvSpPr>
          <p:nvPr>
            <p:ph type="sldNum" sz="quarter" idx="4294967295"/>
          </p:nvPr>
        </p:nvSpPr>
        <p:spPr bwMode="auto">
          <a:xfrm>
            <a:off x="11785600" y="6365469"/>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a:fld id="{804FA2F2-B07B-4061-94AA-B17BD2A4A64A}" type="slidenum">
              <a:rPr lang="nl-NL" altLang="nl-NL" smtClean="0">
                <a:solidFill>
                  <a:schemeClr val="accent3">
                    <a:lumMod val="10000"/>
                  </a:schemeClr>
                </a:solidFill>
              </a:rPr>
              <a:pPr algn="l"/>
              <a:t>28</a:t>
            </a:fld>
            <a:endParaRPr lang="nl-NL" altLang="nl-NL">
              <a:solidFill>
                <a:schemeClr val="accent3">
                  <a:lumMod val="10000"/>
                </a:schemeClr>
              </a:solidFill>
            </a:endParaRPr>
          </a:p>
        </p:txBody>
      </p:sp>
      <p:sp>
        <p:nvSpPr>
          <p:cNvPr id="5" name="Google Shape;168;p28">
            <a:extLst>
              <a:ext uri="{FF2B5EF4-FFF2-40B4-BE49-F238E27FC236}">
                <a16:creationId xmlns:a16="http://schemas.microsoft.com/office/drawing/2014/main" id="{8501F86D-A8C0-4BD5-A2CE-99AF1B1FFB30}"/>
              </a:ext>
            </a:extLst>
          </p:cNvPr>
          <p:cNvSpPr txBox="1">
            <a:spLocks/>
          </p:cNvSpPr>
          <p:nvPr/>
        </p:nvSpPr>
        <p:spPr>
          <a:xfrm>
            <a:off x="601477" y="898922"/>
            <a:ext cx="11103068" cy="2807397"/>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Kijk naar de samenhang van de geïnventariseerde ondersteuningsstructuur vanuit verschillende perspectieven</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Gebruik de vragen op de volgende slides voor elk perspectief </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Schrijf je inzichten op het werkblad (zie afbeelding) op</a:t>
            </a:r>
          </a:p>
        </p:txBody>
      </p:sp>
      <p:sp>
        <p:nvSpPr>
          <p:cNvPr id="6" name="Titel 18">
            <a:extLst>
              <a:ext uri="{FF2B5EF4-FFF2-40B4-BE49-F238E27FC236}">
                <a16:creationId xmlns:a16="http://schemas.microsoft.com/office/drawing/2014/main" id="{946E9C11-B67E-DECC-C979-898047238A8B}"/>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Stap 2: Samenhang</a:t>
            </a:r>
          </a:p>
        </p:txBody>
      </p:sp>
      <p:pic>
        <p:nvPicPr>
          <p:cNvPr id="3" name="Afbeelding 2">
            <a:extLst>
              <a:ext uri="{FF2B5EF4-FFF2-40B4-BE49-F238E27FC236}">
                <a16:creationId xmlns:a16="http://schemas.microsoft.com/office/drawing/2014/main" id="{FAE05347-F598-83A3-0375-78BA34FD7DEF}"/>
              </a:ext>
            </a:extLst>
          </p:cNvPr>
          <p:cNvPicPr>
            <a:picLocks noChangeAspect="1"/>
          </p:cNvPicPr>
          <p:nvPr/>
        </p:nvPicPr>
        <p:blipFill>
          <a:blip r:embed="rId3"/>
          <a:stretch>
            <a:fillRect/>
          </a:stretch>
        </p:blipFill>
        <p:spPr>
          <a:xfrm>
            <a:off x="748145" y="3286676"/>
            <a:ext cx="10695708" cy="2933172"/>
          </a:xfrm>
          <a:prstGeom prst="rect">
            <a:avLst/>
          </a:prstGeom>
        </p:spPr>
      </p:pic>
      <p:sp>
        <p:nvSpPr>
          <p:cNvPr id="4" name="Rechthoek 3">
            <a:extLst>
              <a:ext uri="{FF2B5EF4-FFF2-40B4-BE49-F238E27FC236}">
                <a16:creationId xmlns:a16="http://schemas.microsoft.com/office/drawing/2014/main" id="{639597B8-05B7-9CF7-DD53-B4A509A27413}"/>
              </a:ext>
            </a:extLst>
          </p:cNvPr>
          <p:cNvSpPr/>
          <p:nvPr/>
        </p:nvSpPr>
        <p:spPr>
          <a:xfrm>
            <a:off x="1551709" y="4571288"/>
            <a:ext cx="9966036" cy="1718676"/>
          </a:xfrm>
          <a:prstGeom prst="rect">
            <a:avLst/>
          </a:prstGeom>
          <a:noFill/>
          <a:ln w="76200" cap="flat">
            <a:solidFill>
              <a:srgbClr val="7DB185"/>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cxnSp>
        <p:nvCxnSpPr>
          <p:cNvPr id="7" name="Rechte verbindingslijn met pijl 6">
            <a:extLst>
              <a:ext uri="{FF2B5EF4-FFF2-40B4-BE49-F238E27FC236}">
                <a16:creationId xmlns:a16="http://schemas.microsoft.com/office/drawing/2014/main" id="{31AA9A61-D89C-3CFF-01FE-A1556F6F2641}"/>
              </a:ext>
            </a:extLst>
          </p:cNvPr>
          <p:cNvCxnSpPr>
            <a:cxnSpLocks/>
          </p:cNvCxnSpPr>
          <p:nvPr/>
        </p:nvCxnSpPr>
        <p:spPr>
          <a:xfrm flipH="1">
            <a:off x="11167995" y="3308370"/>
            <a:ext cx="382331" cy="1103142"/>
          </a:xfrm>
          <a:prstGeom prst="straightConnector1">
            <a:avLst/>
          </a:prstGeom>
          <a:noFill/>
          <a:ln w="762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2782328338"/>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AD278-5947-614F-52B7-6351C298FBA6}"/>
            </a:ext>
          </a:extLst>
        </p:cNvPr>
        <p:cNvGrpSpPr/>
        <p:nvPr/>
      </p:nvGrpSpPr>
      <p:grpSpPr>
        <a:xfrm>
          <a:off x="0" y="0"/>
          <a:ext cx="0" cy="0"/>
          <a:chOff x="0" y="0"/>
          <a:chExt cx="0" cy="0"/>
        </a:xfrm>
      </p:grpSpPr>
      <p:sp>
        <p:nvSpPr>
          <p:cNvPr id="49154" name="Tijdelijke aanduiding voor dianummer 2">
            <a:extLst>
              <a:ext uri="{FF2B5EF4-FFF2-40B4-BE49-F238E27FC236}">
                <a16:creationId xmlns:a16="http://schemas.microsoft.com/office/drawing/2014/main" id="{9EC7759E-8753-9249-EF9E-3F5387F48C9B}"/>
              </a:ext>
            </a:extLst>
          </p:cNvPr>
          <p:cNvSpPr>
            <a:spLocks noGrp="1" noChangeArrowheads="1"/>
          </p:cNvSpPr>
          <p:nvPr>
            <p:ph type="sldNum" sz="quarter" idx="4294967295"/>
          </p:nvPr>
        </p:nvSpPr>
        <p:spPr bwMode="auto">
          <a:xfrm>
            <a:off x="11785600" y="6365469"/>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a:fld id="{804FA2F2-B07B-4061-94AA-B17BD2A4A64A}" type="slidenum">
              <a:rPr lang="nl-NL" altLang="nl-NL" smtClean="0">
                <a:solidFill>
                  <a:schemeClr val="accent3">
                    <a:lumMod val="10000"/>
                  </a:schemeClr>
                </a:solidFill>
              </a:rPr>
              <a:pPr algn="l"/>
              <a:t>29</a:t>
            </a:fld>
            <a:endParaRPr lang="nl-NL" altLang="nl-NL">
              <a:solidFill>
                <a:schemeClr val="accent3">
                  <a:lumMod val="10000"/>
                </a:schemeClr>
              </a:solidFill>
            </a:endParaRPr>
          </a:p>
        </p:txBody>
      </p:sp>
      <p:sp>
        <p:nvSpPr>
          <p:cNvPr id="5" name="Google Shape;168;p28">
            <a:extLst>
              <a:ext uri="{FF2B5EF4-FFF2-40B4-BE49-F238E27FC236}">
                <a16:creationId xmlns:a16="http://schemas.microsoft.com/office/drawing/2014/main" id="{8501F86D-A8C0-4BD5-A2CE-99AF1B1FFB30}"/>
              </a:ext>
            </a:extLst>
          </p:cNvPr>
          <p:cNvSpPr txBox="1">
            <a:spLocks/>
          </p:cNvSpPr>
          <p:nvPr/>
        </p:nvSpPr>
        <p:spPr>
          <a:xfrm>
            <a:off x="601477" y="898922"/>
            <a:ext cx="11103068" cy="2807397"/>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50000"/>
              </a:lnSpc>
              <a:buClr>
                <a:srgbClr val="00435C"/>
              </a:buClr>
              <a:buSzPct val="100000"/>
            </a:pPr>
            <a:r>
              <a:rPr lang="nl-NL" sz="1800" dirty="0">
                <a:solidFill>
                  <a:srgbClr val="000000"/>
                </a:solidFill>
                <a:latin typeface="Arial" panose="020B0604020202020204" pitchFamily="34" charset="0"/>
                <a:cs typeface="Arial" panose="020B0604020202020204" pitchFamily="34" charset="0"/>
              </a:rPr>
              <a:t>Perspectief van een </a:t>
            </a:r>
            <a:r>
              <a:rPr lang="nl-NL" sz="1800" b="1" dirty="0">
                <a:solidFill>
                  <a:srgbClr val="000000"/>
                </a:solidFill>
                <a:latin typeface="Arial" panose="020B0604020202020204" pitchFamily="34" charset="0"/>
                <a:cs typeface="Arial" panose="020B0604020202020204" pitchFamily="34" charset="0"/>
              </a:rPr>
              <a:t>bewoner</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Als je kijkt naar deze ondersteuningsstructuur, wat valt op vanuit het perspectief van de bewoner?</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Is er al sprake van een brug, of zijn het vooral losse stenen?</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Waar kom je goed doorheen?</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Waar loop je vast?</a:t>
            </a:r>
          </a:p>
          <a:p>
            <a:pPr>
              <a:lnSpc>
                <a:spcPct val="150000"/>
              </a:lnSpc>
              <a:buClr>
                <a:srgbClr val="00435C"/>
              </a:buClr>
              <a:buSzPct val="100000"/>
            </a:pPr>
            <a:endParaRPr lang="nl-NL" sz="1800" dirty="0">
              <a:solidFill>
                <a:srgbClr val="000000"/>
              </a:solidFill>
              <a:latin typeface="Arial" panose="020B0604020202020204" pitchFamily="34" charset="0"/>
              <a:cs typeface="Arial" panose="020B0604020202020204" pitchFamily="34" charset="0"/>
            </a:endParaRPr>
          </a:p>
        </p:txBody>
      </p:sp>
      <p:sp>
        <p:nvSpPr>
          <p:cNvPr id="6" name="Titel 18">
            <a:extLst>
              <a:ext uri="{FF2B5EF4-FFF2-40B4-BE49-F238E27FC236}">
                <a16:creationId xmlns:a16="http://schemas.microsoft.com/office/drawing/2014/main" id="{946E9C11-B67E-DECC-C979-898047238A8B}"/>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Stap 2: Samenhang</a:t>
            </a:r>
          </a:p>
        </p:txBody>
      </p:sp>
    </p:spTree>
    <p:extLst>
      <p:ext uri="{BB962C8B-B14F-4D97-AF65-F5344CB8AC3E}">
        <p14:creationId xmlns:p14="http://schemas.microsoft.com/office/powerpoint/2010/main" val="1588793825"/>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CFA3D-1032-52D4-D88F-2146868E95C5}"/>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61C5D5CD-A29C-0B8A-3D39-74BC7A12981A}"/>
              </a:ext>
            </a:extLst>
          </p:cNvPr>
          <p:cNvSpPr>
            <a:spLocks noGrp="1"/>
          </p:cNvSpPr>
          <p:nvPr>
            <p:ph type="pic" sz="quarter" idx="13"/>
          </p:nvPr>
        </p:nvSpPr>
        <p:spPr>
          <a:solidFill>
            <a:srgbClr val="4A8156"/>
          </a:solidFill>
        </p:spPr>
        <p:txBody>
          <a:bodyPr/>
          <a:lstStyle/>
          <a:p>
            <a:endParaRPr lang="nl-NL"/>
          </a:p>
        </p:txBody>
      </p:sp>
      <p:sp>
        <p:nvSpPr>
          <p:cNvPr id="3" name="Titel 2">
            <a:extLst>
              <a:ext uri="{FF2B5EF4-FFF2-40B4-BE49-F238E27FC236}">
                <a16:creationId xmlns:a16="http://schemas.microsoft.com/office/drawing/2014/main" id="{C9C2B8BC-E1D5-0999-2221-A1B9802AD1BD}"/>
              </a:ext>
            </a:extLst>
          </p:cNvPr>
          <p:cNvSpPr>
            <a:spLocks noGrp="1"/>
          </p:cNvSpPr>
          <p:nvPr>
            <p:ph type="title"/>
          </p:nvPr>
        </p:nvSpPr>
        <p:spPr/>
        <p:txBody>
          <a:bodyPr/>
          <a:lstStyle/>
          <a:p>
            <a:r>
              <a:rPr lang="nl-NL" dirty="0">
                <a:latin typeface="Arial" panose="020B0604020202020204" pitchFamily="34" charset="0"/>
                <a:cs typeface="Arial" panose="020B0604020202020204" pitchFamily="34" charset="0"/>
              </a:rPr>
              <a:t>Introductie</a:t>
            </a:r>
            <a:endParaRPr lang="nl-NL" i="1" dirty="0">
              <a:latin typeface="Arial" panose="020B0604020202020204" pitchFamily="34" charset="0"/>
              <a:cs typeface="Arial" panose="020B0604020202020204" pitchFamily="34" charset="0"/>
            </a:endParaRPr>
          </a:p>
        </p:txBody>
      </p:sp>
      <p:sp>
        <p:nvSpPr>
          <p:cNvPr id="4" name="Tijdelijke aanduiding voor dianummer 3">
            <a:extLst>
              <a:ext uri="{FF2B5EF4-FFF2-40B4-BE49-F238E27FC236}">
                <a16:creationId xmlns:a16="http://schemas.microsoft.com/office/drawing/2014/main" id="{A3441823-E3D6-CC2D-605E-F637120BE2CB}"/>
              </a:ext>
            </a:extLst>
          </p:cNvPr>
          <p:cNvSpPr>
            <a:spLocks noGrp="1"/>
          </p:cNvSpPr>
          <p:nvPr>
            <p:ph type="sldNum" sz="quarter" idx="14"/>
          </p:nvPr>
        </p:nvSpPr>
        <p:spPr/>
        <p:txBody>
          <a:bodyPr/>
          <a:lstStyle/>
          <a:p>
            <a:pPr>
              <a:defRPr/>
            </a:pPr>
            <a:fld id="{8EE36966-9482-45B4-B0EB-B2BD07074284}" type="slidenum">
              <a:rPr lang="nl-NL" smtClean="0"/>
              <a:pPr>
                <a:defRPr/>
              </a:pPr>
              <a:t>3</a:t>
            </a:fld>
            <a:endParaRPr lang="nl-NL"/>
          </a:p>
        </p:txBody>
      </p:sp>
    </p:spTree>
    <p:extLst>
      <p:ext uri="{BB962C8B-B14F-4D97-AF65-F5344CB8AC3E}">
        <p14:creationId xmlns:p14="http://schemas.microsoft.com/office/powerpoint/2010/main" val="165652729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AD278-5947-614F-52B7-6351C298FBA6}"/>
            </a:ext>
          </a:extLst>
        </p:cNvPr>
        <p:cNvGrpSpPr/>
        <p:nvPr/>
      </p:nvGrpSpPr>
      <p:grpSpPr>
        <a:xfrm>
          <a:off x="0" y="0"/>
          <a:ext cx="0" cy="0"/>
          <a:chOff x="0" y="0"/>
          <a:chExt cx="0" cy="0"/>
        </a:xfrm>
      </p:grpSpPr>
      <p:sp>
        <p:nvSpPr>
          <p:cNvPr id="49154" name="Tijdelijke aanduiding voor dianummer 2">
            <a:extLst>
              <a:ext uri="{FF2B5EF4-FFF2-40B4-BE49-F238E27FC236}">
                <a16:creationId xmlns:a16="http://schemas.microsoft.com/office/drawing/2014/main" id="{9EC7759E-8753-9249-EF9E-3F5387F48C9B}"/>
              </a:ext>
            </a:extLst>
          </p:cNvPr>
          <p:cNvSpPr>
            <a:spLocks noGrp="1" noChangeArrowheads="1"/>
          </p:cNvSpPr>
          <p:nvPr>
            <p:ph type="sldNum" sz="quarter" idx="4294967295"/>
          </p:nvPr>
        </p:nvSpPr>
        <p:spPr bwMode="auto">
          <a:xfrm>
            <a:off x="11785600" y="6365469"/>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a:fld id="{804FA2F2-B07B-4061-94AA-B17BD2A4A64A}" type="slidenum">
              <a:rPr lang="nl-NL" altLang="nl-NL" smtClean="0">
                <a:solidFill>
                  <a:schemeClr val="accent3">
                    <a:lumMod val="10000"/>
                  </a:schemeClr>
                </a:solidFill>
              </a:rPr>
              <a:pPr algn="l"/>
              <a:t>30</a:t>
            </a:fld>
            <a:endParaRPr lang="nl-NL" altLang="nl-NL">
              <a:solidFill>
                <a:schemeClr val="accent3">
                  <a:lumMod val="10000"/>
                </a:schemeClr>
              </a:solidFill>
            </a:endParaRPr>
          </a:p>
        </p:txBody>
      </p:sp>
      <p:sp>
        <p:nvSpPr>
          <p:cNvPr id="5" name="Google Shape;168;p28">
            <a:extLst>
              <a:ext uri="{FF2B5EF4-FFF2-40B4-BE49-F238E27FC236}">
                <a16:creationId xmlns:a16="http://schemas.microsoft.com/office/drawing/2014/main" id="{8501F86D-A8C0-4BD5-A2CE-99AF1B1FFB30}"/>
              </a:ext>
            </a:extLst>
          </p:cNvPr>
          <p:cNvSpPr txBox="1">
            <a:spLocks/>
          </p:cNvSpPr>
          <p:nvPr/>
        </p:nvSpPr>
        <p:spPr>
          <a:xfrm>
            <a:off x="601477" y="898922"/>
            <a:ext cx="11103068" cy="2807397"/>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50000"/>
              </a:lnSpc>
              <a:buClr>
                <a:srgbClr val="00435C"/>
              </a:buClr>
              <a:buSzPct val="100000"/>
            </a:pPr>
            <a:r>
              <a:rPr lang="nl-NL" sz="1800" dirty="0">
                <a:solidFill>
                  <a:srgbClr val="000000"/>
                </a:solidFill>
                <a:latin typeface="Arial" panose="020B0604020202020204" pitchFamily="34" charset="0"/>
                <a:cs typeface="Arial" panose="020B0604020202020204" pitchFamily="34" charset="0"/>
              </a:rPr>
              <a:t>Perspectief van een </a:t>
            </a:r>
            <a:r>
              <a:rPr lang="nl-NL" sz="1800" b="1" dirty="0">
                <a:solidFill>
                  <a:srgbClr val="000000"/>
                </a:solidFill>
                <a:latin typeface="Arial" panose="020B0604020202020204" pitchFamily="34" charset="0"/>
                <a:cs typeface="Arial" panose="020B0604020202020204" pitchFamily="34" charset="0"/>
              </a:rPr>
              <a:t>uitvoerder</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Als je kijkt naar deze ondersteuningsstructuur, wat valt op vanuit het perspectief van de uitvoerder?</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Hoe is dat voor het energieloket? </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Hoe is dat voor een marktpartij?</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Hoe is dat voor een energiecoach?</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Hoe is dat voor een uitvoerende ambtenaar?</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Als je veel samenwerkt met andere uitvoerders: hoe is dat voor die partij?</a:t>
            </a:r>
          </a:p>
        </p:txBody>
      </p:sp>
      <p:sp>
        <p:nvSpPr>
          <p:cNvPr id="6" name="Titel 18">
            <a:extLst>
              <a:ext uri="{FF2B5EF4-FFF2-40B4-BE49-F238E27FC236}">
                <a16:creationId xmlns:a16="http://schemas.microsoft.com/office/drawing/2014/main" id="{946E9C11-B67E-DECC-C979-898047238A8B}"/>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a:latin typeface="Arial" panose="020B0604020202020204" pitchFamily="34" charset="0"/>
                <a:cs typeface="Arial" panose="020B0604020202020204" pitchFamily="34" charset="0"/>
              </a:rPr>
              <a:t>Stap 2: Samenhang</a:t>
            </a:r>
          </a:p>
        </p:txBody>
      </p:sp>
    </p:spTree>
    <p:extLst>
      <p:ext uri="{BB962C8B-B14F-4D97-AF65-F5344CB8AC3E}">
        <p14:creationId xmlns:p14="http://schemas.microsoft.com/office/powerpoint/2010/main" val="127139926"/>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AD278-5947-614F-52B7-6351C298FBA6}"/>
            </a:ext>
          </a:extLst>
        </p:cNvPr>
        <p:cNvGrpSpPr/>
        <p:nvPr/>
      </p:nvGrpSpPr>
      <p:grpSpPr>
        <a:xfrm>
          <a:off x="0" y="0"/>
          <a:ext cx="0" cy="0"/>
          <a:chOff x="0" y="0"/>
          <a:chExt cx="0" cy="0"/>
        </a:xfrm>
      </p:grpSpPr>
      <p:sp>
        <p:nvSpPr>
          <p:cNvPr id="49154" name="Tijdelijke aanduiding voor dianummer 2">
            <a:extLst>
              <a:ext uri="{FF2B5EF4-FFF2-40B4-BE49-F238E27FC236}">
                <a16:creationId xmlns:a16="http://schemas.microsoft.com/office/drawing/2014/main" id="{9EC7759E-8753-9249-EF9E-3F5387F48C9B}"/>
              </a:ext>
            </a:extLst>
          </p:cNvPr>
          <p:cNvSpPr>
            <a:spLocks noGrp="1" noChangeArrowheads="1"/>
          </p:cNvSpPr>
          <p:nvPr>
            <p:ph type="sldNum" sz="quarter" idx="4294967295"/>
          </p:nvPr>
        </p:nvSpPr>
        <p:spPr bwMode="auto">
          <a:xfrm>
            <a:off x="11785600" y="6365469"/>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a:fld id="{804FA2F2-B07B-4061-94AA-B17BD2A4A64A}" type="slidenum">
              <a:rPr lang="nl-NL" altLang="nl-NL" smtClean="0">
                <a:solidFill>
                  <a:schemeClr val="accent3">
                    <a:lumMod val="10000"/>
                  </a:schemeClr>
                </a:solidFill>
              </a:rPr>
              <a:pPr algn="l"/>
              <a:t>31</a:t>
            </a:fld>
            <a:endParaRPr lang="nl-NL" altLang="nl-NL">
              <a:solidFill>
                <a:schemeClr val="accent3">
                  <a:lumMod val="10000"/>
                </a:schemeClr>
              </a:solidFill>
            </a:endParaRPr>
          </a:p>
        </p:txBody>
      </p:sp>
      <p:sp>
        <p:nvSpPr>
          <p:cNvPr id="5" name="Google Shape;168;p28">
            <a:extLst>
              <a:ext uri="{FF2B5EF4-FFF2-40B4-BE49-F238E27FC236}">
                <a16:creationId xmlns:a16="http://schemas.microsoft.com/office/drawing/2014/main" id="{8501F86D-A8C0-4BD5-A2CE-99AF1B1FFB30}"/>
              </a:ext>
            </a:extLst>
          </p:cNvPr>
          <p:cNvSpPr txBox="1">
            <a:spLocks/>
          </p:cNvSpPr>
          <p:nvPr/>
        </p:nvSpPr>
        <p:spPr>
          <a:xfrm>
            <a:off x="601477" y="898922"/>
            <a:ext cx="11103068" cy="2807397"/>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50000"/>
              </a:lnSpc>
              <a:buClr>
                <a:srgbClr val="00435C"/>
              </a:buClr>
              <a:buSzPct val="100000"/>
            </a:pPr>
            <a:r>
              <a:rPr lang="nl-NL" sz="1800" dirty="0">
                <a:solidFill>
                  <a:srgbClr val="000000"/>
                </a:solidFill>
                <a:latin typeface="Arial" panose="020B0604020202020204" pitchFamily="34" charset="0"/>
                <a:cs typeface="Arial" panose="020B0604020202020204" pitchFamily="34" charset="0"/>
              </a:rPr>
              <a:t>Perspectief van een </a:t>
            </a:r>
            <a:r>
              <a:rPr lang="nl-NL" sz="1800" b="1" dirty="0">
                <a:solidFill>
                  <a:srgbClr val="000000"/>
                </a:solidFill>
                <a:latin typeface="Arial" panose="020B0604020202020204" pitchFamily="34" charset="0"/>
                <a:cs typeface="Arial" panose="020B0604020202020204" pitchFamily="34" charset="0"/>
              </a:rPr>
              <a:t>ambtenaar met een regierol</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Als je kijkt naar deze ondersteuningsstructuur, wat valt op vanuit het perspectief van de regievoerder?</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Is er al sprake van een brug, of zijn het vooral losse stenen?</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Is de taakverdeling duidelijk? En is deze ook logisch?</a:t>
            </a:r>
          </a:p>
          <a:p>
            <a:pPr marL="342900" indent="-34290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Heb je voldoende informatie of samenwerking met andere partijen om die regierol goed te kunnen pakken?</a:t>
            </a:r>
          </a:p>
        </p:txBody>
      </p:sp>
      <p:sp>
        <p:nvSpPr>
          <p:cNvPr id="6" name="Titel 18">
            <a:extLst>
              <a:ext uri="{FF2B5EF4-FFF2-40B4-BE49-F238E27FC236}">
                <a16:creationId xmlns:a16="http://schemas.microsoft.com/office/drawing/2014/main" id="{946E9C11-B67E-DECC-C979-898047238A8B}"/>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Stap 2: Samenhang</a:t>
            </a:r>
          </a:p>
        </p:txBody>
      </p:sp>
    </p:spTree>
    <p:extLst>
      <p:ext uri="{BB962C8B-B14F-4D97-AF65-F5344CB8AC3E}">
        <p14:creationId xmlns:p14="http://schemas.microsoft.com/office/powerpoint/2010/main" val="1961788356"/>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C1D8363E-530F-5119-CAC2-DFADE8ABF05E}"/>
              </a:ext>
            </a:extLst>
          </p:cNvPr>
          <p:cNvSpPr>
            <a:spLocks noGrp="1"/>
          </p:cNvSpPr>
          <p:nvPr>
            <p:ph type="pic" sz="quarter" idx="13"/>
          </p:nvPr>
        </p:nvSpPr>
        <p:spPr>
          <a:solidFill>
            <a:srgbClr val="4A8156"/>
          </a:solidFill>
        </p:spPr>
        <p:txBody>
          <a:bodyPr/>
          <a:lstStyle/>
          <a:p>
            <a:endParaRPr lang="nl-NL"/>
          </a:p>
        </p:txBody>
      </p:sp>
      <p:sp>
        <p:nvSpPr>
          <p:cNvPr id="3" name="Titel 2">
            <a:extLst>
              <a:ext uri="{FF2B5EF4-FFF2-40B4-BE49-F238E27FC236}">
                <a16:creationId xmlns:a16="http://schemas.microsoft.com/office/drawing/2014/main" id="{42084393-2C96-5AEF-DF64-12FF03AB8334}"/>
              </a:ext>
            </a:extLst>
          </p:cNvPr>
          <p:cNvSpPr>
            <a:spLocks noGrp="1"/>
          </p:cNvSpPr>
          <p:nvPr>
            <p:ph type="title"/>
          </p:nvPr>
        </p:nvSpPr>
        <p:spPr/>
        <p:txBody>
          <a:bodyPr/>
          <a:lstStyle/>
          <a:p>
            <a:r>
              <a:rPr lang="nl-NL" dirty="0">
                <a:latin typeface="Arial" panose="020B0604020202020204" pitchFamily="34" charset="0"/>
                <a:cs typeface="Arial" panose="020B0604020202020204" pitchFamily="34" charset="0"/>
              </a:rPr>
              <a:t>Vervolg</a:t>
            </a:r>
          </a:p>
        </p:txBody>
      </p:sp>
      <p:sp>
        <p:nvSpPr>
          <p:cNvPr id="4" name="Tijdelijke aanduiding voor dianummer 3">
            <a:extLst>
              <a:ext uri="{FF2B5EF4-FFF2-40B4-BE49-F238E27FC236}">
                <a16:creationId xmlns:a16="http://schemas.microsoft.com/office/drawing/2014/main" id="{2713CE40-D294-DF49-5471-A7C99B8FF058}"/>
              </a:ext>
            </a:extLst>
          </p:cNvPr>
          <p:cNvSpPr>
            <a:spLocks noGrp="1"/>
          </p:cNvSpPr>
          <p:nvPr>
            <p:ph type="sldNum" sz="quarter" idx="14"/>
          </p:nvPr>
        </p:nvSpPr>
        <p:spPr/>
        <p:txBody>
          <a:bodyPr/>
          <a:lstStyle/>
          <a:p>
            <a:pPr>
              <a:defRPr/>
            </a:pPr>
            <a:fld id="{8EE36966-9482-45B4-B0EB-B2BD07074284}" type="slidenum">
              <a:rPr lang="nl-NL" smtClean="0"/>
              <a:pPr>
                <a:defRPr/>
              </a:pPr>
              <a:t>32</a:t>
            </a:fld>
            <a:endParaRPr lang="nl-NL"/>
          </a:p>
        </p:txBody>
      </p:sp>
      <p:sp>
        <p:nvSpPr>
          <p:cNvPr id="5" name="Tijdelijke aanduiding voor datum 4">
            <a:extLst>
              <a:ext uri="{FF2B5EF4-FFF2-40B4-BE49-F238E27FC236}">
                <a16:creationId xmlns:a16="http://schemas.microsoft.com/office/drawing/2014/main" id="{5A129612-5E52-0EFD-EC03-769E41C8F7AD}"/>
              </a:ext>
            </a:extLst>
          </p:cNvPr>
          <p:cNvSpPr>
            <a:spLocks noGrp="1"/>
          </p:cNvSpPr>
          <p:nvPr>
            <p:ph type="dt" sz="half" idx="15"/>
          </p:nvPr>
        </p:nvSpPr>
        <p:spPr/>
        <p:txBody>
          <a:bodyPr/>
          <a:lstStyle/>
          <a:p>
            <a:pPr>
              <a:defRPr/>
            </a:pPr>
            <a:fld id="{FE216285-305C-40E1-AE7B-E0EAE964619E}" type="datetime4">
              <a:rPr lang="nl-NL" smtClean="0"/>
              <a:pPr>
                <a:defRPr/>
              </a:pPr>
              <a:t>10 september 2024</a:t>
            </a:fld>
            <a:endParaRPr lang="nl-NL"/>
          </a:p>
        </p:txBody>
      </p:sp>
    </p:spTree>
    <p:extLst>
      <p:ext uri="{BB962C8B-B14F-4D97-AF65-F5344CB8AC3E}">
        <p14:creationId xmlns:p14="http://schemas.microsoft.com/office/powerpoint/2010/main" val="1836532719"/>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AD278-5947-614F-52B7-6351C298FBA6}"/>
            </a:ext>
          </a:extLst>
        </p:cNvPr>
        <p:cNvGrpSpPr/>
        <p:nvPr/>
      </p:nvGrpSpPr>
      <p:grpSpPr>
        <a:xfrm>
          <a:off x="0" y="0"/>
          <a:ext cx="0" cy="0"/>
          <a:chOff x="0" y="0"/>
          <a:chExt cx="0" cy="0"/>
        </a:xfrm>
      </p:grpSpPr>
      <p:sp>
        <p:nvSpPr>
          <p:cNvPr id="49154" name="Tijdelijke aanduiding voor dianummer 2">
            <a:extLst>
              <a:ext uri="{FF2B5EF4-FFF2-40B4-BE49-F238E27FC236}">
                <a16:creationId xmlns:a16="http://schemas.microsoft.com/office/drawing/2014/main" id="{9EC7759E-8753-9249-EF9E-3F5387F48C9B}"/>
              </a:ext>
            </a:extLst>
          </p:cNvPr>
          <p:cNvSpPr>
            <a:spLocks noGrp="1" noChangeArrowheads="1"/>
          </p:cNvSpPr>
          <p:nvPr>
            <p:ph type="sldNum" sz="quarter" idx="4294967295"/>
          </p:nvPr>
        </p:nvSpPr>
        <p:spPr bwMode="auto">
          <a:xfrm>
            <a:off x="11785600" y="6365469"/>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a:fld id="{804FA2F2-B07B-4061-94AA-B17BD2A4A64A}" type="slidenum">
              <a:rPr lang="nl-NL" altLang="nl-NL" smtClean="0">
                <a:solidFill>
                  <a:schemeClr val="accent3">
                    <a:lumMod val="10000"/>
                  </a:schemeClr>
                </a:solidFill>
              </a:rPr>
              <a:pPr algn="l"/>
              <a:t>33</a:t>
            </a:fld>
            <a:endParaRPr lang="nl-NL" altLang="nl-NL">
              <a:solidFill>
                <a:schemeClr val="accent3">
                  <a:lumMod val="10000"/>
                </a:schemeClr>
              </a:solidFill>
            </a:endParaRPr>
          </a:p>
        </p:txBody>
      </p:sp>
      <p:sp>
        <p:nvSpPr>
          <p:cNvPr id="5" name="Google Shape;168;p28">
            <a:extLst>
              <a:ext uri="{FF2B5EF4-FFF2-40B4-BE49-F238E27FC236}">
                <a16:creationId xmlns:a16="http://schemas.microsoft.com/office/drawing/2014/main" id="{8501F86D-A8C0-4BD5-A2CE-99AF1B1FFB30}"/>
              </a:ext>
            </a:extLst>
          </p:cNvPr>
          <p:cNvSpPr txBox="1">
            <a:spLocks/>
          </p:cNvSpPr>
          <p:nvPr/>
        </p:nvSpPr>
        <p:spPr>
          <a:xfrm>
            <a:off x="601477" y="898922"/>
            <a:ext cx="11103068" cy="2807397"/>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285750" indent="-285750">
              <a:lnSpc>
                <a:spcPct val="150000"/>
              </a:lnSpc>
              <a:buClr>
                <a:srgbClr val="00435C"/>
              </a:buClr>
              <a:buSzPct val="100000"/>
              <a:buFont typeface="Arial" panose="020B0604020202020204" pitchFamily="34" charset="0"/>
              <a:buChar char="•"/>
            </a:pPr>
            <a:r>
              <a:rPr lang="nl-NL" sz="1800" b="0" i="0" u="none" strike="noStrike" dirty="0">
                <a:solidFill>
                  <a:srgbClr val="000000"/>
                </a:solidFill>
                <a:effectLst/>
                <a:latin typeface="Arial" panose="020B0604020202020204" pitchFamily="34" charset="0"/>
                <a:cs typeface="Arial" panose="020B0604020202020204" pitchFamily="34" charset="0"/>
              </a:rPr>
              <a:t>Ontbreekt er nog belangrijke informatie over de ondersteuningsstructuur? </a:t>
            </a:r>
          </a:p>
          <a:p>
            <a:pPr marL="628650" lvl="1" indent="-28575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Zoek collega’s of andere partijen op die je hiervoor nodig hebt en ga met ze in gesprek</a:t>
            </a:r>
          </a:p>
          <a:p>
            <a:pPr marL="628650" lvl="1" indent="-28575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Vul de werkbladen aan met nieuwe inzichten</a:t>
            </a:r>
          </a:p>
          <a:p>
            <a:pPr marL="285750" indent="-28575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Zijn er nog onderwerpen op het parkeervel opgeschreven?</a:t>
            </a:r>
          </a:p>
          <a:p>
            <a:pPr marL="628650" lvl="1" indent="-28575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Bepaal wie/wanneer je deze gaat oppakken</a:t>
            </a:r>
          </a:p>
          <a:p>
            <a:pPr marL="285750" indent="-28575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Hang de ingevulde werkbladen op</a:t>
            </a:r>
          </a:p>
          <a:p>
            <a:pPr marL="285750" indent="-285750">
              <a:lnSpc>
                <a:spcPct val="150000"/>
              </a:lnSpc>
              <a:buClr>
                <a:srgbClr val="00435C"/>
              </a:buClr>
              <a:buSzPct val="100000"/>
              <a:buFont typeface="Arial" panose="020B0604020202020204" pitchFamily="34" charset="0"/>
              <a:buChar char="•"/>
            </a:pPr>
            <a:r>
              <a:rPr lang="nl-NL" sz="1800" dirty="0">
                <a:solidFill>
                  <a:srgbClr val="000000"/>
                </a:solidFill>
                <a:latin typeface="Arial" panose="020B0604020202020204" pitchFamily="34" charset="0"/>
                <a:cs typeface="Arial" panose="020B0604020202020204" pitchFamily="34" charset="0"/>
              </a:rPr>
              <a:t>Neem de ingevulde werkbladen mee bij de volgende werksessie (stap 2: Vervolgstap bepalen)</a:t>
            </a:r>
          </a:p>
        </p:txBody>
      </p:sp>
      <p:sp>
        <p:nvSpPr>
          <p:cNvPr id="6" name="Titel 18">
            <a:extLst>
              <a:ext uri="{FF2B5EF4-FFF2-40B4-BE49-F238E27FC236}">
                <a16:creationId xmlns:a16="http://schemas.microsoft.com/office/drawing/2014/main" id="{946E9C11-B67E-DECC-C979-898047238A8B}"/>
              </a:ext>
            </a:extLst>
          </p:cNvPr>
          <p:cNvSpPr txBox="1">
            <a:spLocks/>
          </p:cNvSpPr>
          <p:nvPr/>
        </p:nvSpPr>
        <p:spPr>
          <a:xfrm>
            <a:off x="215235" y="210951"/>
            <a:ext cx="10542587" cy="460925"/>
          </a:xfrm>
          <a:prstGeom prst="rect">
            <a:avLst/>
          </a:prstGeom>
          <a:ln w="12700">
            <a:miter lim="400000"/>
          </a:ln>
        </p:spPr>
        <p:txBody>
          <a:bodyPr lIns="50800" tIns="50800" rIns="50800" bIns="0" anchor="t">
            <a:normAutofit/>
          </a:bodyPr>
          <a:lstStyle>
            <a:lvl1pPr algn="l" defTabSz="1217613" rtl="0" eaLnBrk="1" fontAlgn="base" hangingPunct="1">
              <a:lnSpc>
                <a:spcPct val="80000"/>
              </a:lnSpc>
              <a:spcBef>
                <a:spcPct val="0"/>
              </a:spcBef>
              <a:spcAft>
                <a:spcPct val="0"/>
              </a:spcAft>
              <a:defRPr sz="2700" b="1" spc="-85">
                <a:solidFill>
                  <a:srgbClr val="000000"/>
                </a:solidFill>
                <a:latin typeface="+mj-lt"/>
                <a:ea typeface="Source Sans Pro" panose="020B0503030403020204" pitchFamily="34" charset="0"/>
                <a:cs typeface="+mn-cs"/>
                <a:sym typeface="Helvetica Neue" charset="0"/>
              </a:defRPr>
            </a:lvl1pPr>
            <a:lvl2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2pPr>
            <a:lvl3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3pPr>
            <a:lvl4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4pPr>
            <a:lvl5pPr algn="l" defTabSz="1217613" rtl="0" eaLnBrk="1" fontAlgn="base" hangingPunct="1">
              <a:lnSpc>
                <a:spcPct val="80000"/>
              </a:lnSpc>
              <a:spcBef>
                <a:spcPct val="0"/>
              </a:spcBef>
              <a:spcAft>
                <a:spcPct val="0"/>
              </a:spcAft>
              <a:defRPr sz="2700" b="1" spc="-85">
                <a:solidFill>
                  <a:srgbClr val="000000"/>
                </a:solidFill>
                <a:latin typeface="Source Sans Pro SemiBold" panose="020B0603030403020204" pitchFamily="34" charset="0"/>
                <a:ea typeface="Source Sans Pro" panose="020B0503030403020204" pitchFamily="34" charset="0"/>
                <a:cs typeface="+mn-cs"/>
                <a:sym typeface="Helvetica Neue" charset="0"/>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r>
              <a:rPr lang="nl-NL" sz="2400" kern="0" dirty="0">
                <a:latin typeface="Arial" panose="020B0604020202020204" pitchFamily="34" charset="0"/>
                <a:cs typeface="Arial" panose="020B0604020202020204" pitchFamily="34" charset="0"/>
              </a:rPr>
              <a:t>Vervolg werksessie</a:t>
            </a:r>
          </a:p>
        </p:txBody>
      </p:sp>
    </p:spTree>
    <p:extLst>
      <p:ext uri="{BB962C8B-B14F-4D97-AF65-F5344CB8AC3E}">
        <p14:creationId xmlns:p14="http://schemas.microsoft.com/office/powerpoint/2010/main" val="769384305"/>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641F7C-FFB8-BD8D-07F9-BC74C13018E8}"/>
            </a:ext>
          </a:extLst>
        </p:cNvPr>
        <p:cNvGrpSpPr/>
        <p:nvPr/>
      </p:nvGrpSpPr>
      <p:grpSpPr>
        <a:xfrm>
          <a:off x="0" y="0"/>
          <a:ext cx="0" cy="0"/>
          <a:chOff x="0" y="0"/>
          <a:chExt cx="0" cy="0"/>
        </a:xfrm>
      </p:grpSpPr>
      <p:sp>
        <p:nvSpPr>
          <p:cNvPr id="51229" name="Titel 1">
            <a:extLst>
              <a:ext uri="{FF2B5EF4-FFF2-40B4-BE49-F238E27FC236}">
                <a16:creationId xmlns:a16="http://schemas.microsoft.com/office/drawing/2014/main" id="{C21199CA-AEBE-88B9-D210-CDC4E3FB950A}"/>
              </a:ext>
            </a:extLst>
          </p:cNvPr>
          <p:cNvSpPr txBox="1">
            <a:spLocks/>
          </p:cNvSpPr>
          <p:nvPr/>
        </p:nvSpPr>
        <p:spPr>
          <a:xfrm>
            <a:off x="291128" y="399829"/>
            <a:ext cx="10755313"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kern="0" dirty="0">
                <a:latin typeface="Arial" panose="020B0604020202020204" pitchFamily="34" charset="0"/>
                <a:cs typeface="Arial" panose="020B0604020202020204" pitchFamily="34" charset="0"/>
              </a:rPr>
              <a:t>Doelen van de werksessie</a:t>
            </a:r>
          </a:p>
        </p:txBody>
      </p:sp>
      <p:sp>
        <p:nvSpPr>
          <p:cNvPr id="2" name="Google Shape;168;p28">
            <a:extLst>
              <a:ext uri="{FF2B5EF4-FFF2-40B4-BE49-F238E27FC236}">
                <a16:creationId xmlns:a16="http://schemas.microsoft.com/office/drawing/2014/main" id="{16FE7378-0492-5D69-71DE-73C8DB286728}"/>
              </a:ext>
            </a:extLst>
          </p:cNvPr>
          <p:cNvSpPr txBox="1">
            <a:spLocks/>
          </p:cNvSpPr>
          <p:nvPr/>
        </p:nvSpPr>
        <p:spPr>
          <a:xfrm>
            <a:off x="600323" y="1470195"/>
            <a:ext cx="8621465" cy="1958806"/>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342900" indent="-342900">
              <a:lnSpc>
                <a:spcPct val="150000"/>
              </a:lnSpc>
              <a:buClr>
                <a:srgbClr val="00435C"/>
              </a:buClr>
              <a:buSzPct val="100000"/>
              <a:buFont typeface="Arial" panose="020B0604020202020204" pitchFamily="34" charset="0"/>
              <a:buChar char="•"/>
            </a:pPr>
            <a:r>
              <a:rPr lang="nl-NL" sz="2000" dirty="0">
                <a:solidFill>
                  <a:srgbClr val="000000"/>
                </a:solidFill>
                <a:latin typeface="Arial" panose="020B0604020202020204" pitchFamily="34" charset="0"/>
                <a:cs typeface="Arial" panose="020B0604020202020204" pitchFamily="34" charset="0"/>
              </a:rPr>
              <a:t>Gezamenlijk</a:t>
            </a:r>
            <a:r>
              <a:rPr lang="nl-NL" sz="2000" b="1" dirty="0">
                <a:solidFill>
                  <a:srgbClr val="000000"/>
                </a:solidFill>
                <a:latin typeface="Arial" panose="020B0604020202020204" pitchFamily="34" charset="0"/>
                <a:cs typeface="Arial" panose="020B0604020202020204" pitchFamily="34" charset="0"/>
              </a:rPr>
              <a:t> inzicht </a:t>
            </a:r>
            <a:r>
              <a:rPr lang="nl-NL" sz="2000" dirty="0">
                <a:solidFill>
                  <a:srgbClr val="000000"/>
                </a:solidFill>
                <a:latin typeface="Arial" panose="020B0604020202020204" pitchFamily="34" charset="0"/>
                <a:cs typeface="Arial" panose="020B0604020202020204" pitchFamily="34" charset="0"/>
              </a:rPr>
              <a:t>opdoen in huidige ondersteuningsstructuur</a:t>
            </a:r>
          </a:p>
          <a:p>
            <a:pPr marL="342900" indent="-342900">
              <a:lnSpc>
                <a:spcPct val="150000"/>
              </a:lnSpc>
              <a:buClr>
                <a:srgbClr val="00435C"/>
              </a:buClr>
              <a:buSzPct val="100000"/>
              <a:buFont typeface="Arial" panose="020B0604020202020204" pitchFamily="34" charset="0"/>
              <a:buChar char="•"/>
            </a:pPr>
            <a:r>
              <a:rPr lang="nl-NL" sz="2000" dirty="0">
                <a:solidFill>
                  <a:srgbClr val="000000"/>
                </a:solidFill>
                <a:latin typeface="Arial" panose="020B0604020202020204" pitchFamily="34" charset="0"/>
                <a:cs typeface="Arial" panose="020B0604020202020204" pitchFamily="34" charset="0"/>
              </a:rPr>
              <a:t>Gezamenlijk de in kaart gebrachte ondersteuningsstructuur </a:t>
            </a:r>
            <a:r>
              <a:rPr lang="nl-NL" sz="2000" b="1" dirty="0">
                <a:solidFill>
                  <a:srgbClr val="000000"/>
                </a:solidFill>
                <a:latin typeface="Arial" panose="020B0604020202020204" pitchFamily="34" charset="0"/>
                <a:cs typeface="Arial" panose="020B0604020202020204" pitchFamily="34" charset="0"/>
              </a:rPr>
              <a:t>evalueren</a:t>
            </a:r>
            <a:endParaRPr lang="nl-NL" sz="2000" dirty="0">
              <a:solidFill>
                <a:srgbClr val="000000"/>
              </a:solidFill>
              <a:latin typeface="Arial" panose="020B0604020202020204" pitchFamily="34" charset="0"/>
              <a:cs typeface="Arial" panose="020B0604020202020204" pitchFamily="34" charset="0"/>
            </a:endParaRPr>
          </a:p>
          <a:p>
            <a:pPr>
              <a:lnSpc>
                <a:spcPct val="150000"/>
              </a:lnSpc>
              <a:buClr>
                <a:srgbClr val="00435C"/>
              </a:buClr>
              <a:buSzPct val="100000"/>
            </a:pPr>
            <a:endParaRPr lang="nl-NL" sz="2000" b="1" dirty="0">
              <a:solidFill>
                <a:srgbClr val="000000"/>
              </a:solidFill>
              <a:latin typeface="Arial" panose="020B0604020202020204" pitchFamily="34" charset="0"/>
              <a:cs typeface="Arial" panose="020B0604020202020204" pitchFamily="34" charset="0"/>
            </a:endParaRPr>
          </a:p>
          <a:p>
            <a:pPr>
              <a:lnSpc>
                <a:spcPct val="150000"/>
              </a:lnSpc>
              <a:buClr>
                <a:srgbClr val="00435C"/>
              </a:buClr>
              <a:buSzPct val="100000"/>
            </a:pPr>
            <a:endParaRPr lang="nl-NL" sz="2000" b="1" dirty="0">
              <a:solidFill>
                <a:srgbClr val="000000"/>
              </a:solidFill>
              <a:latin typeface="Arial" panose="020B0604020202020204" pitchFamily="34" charset="0"/>
              <a:cs typeface="Arial" panose="020B0604020202020204" pitchFamily="34" charset="0"/>
            </a:endParaRPr>
          </a:p>
          <a:p>
            <a:pPr>
              <a:lnSpc>
                <a:spcPct val="150000"/>
              </a:lnSpc>
              <a:buClr>
                <a:srgbClr val="00435C"/>
              </a:buClr>
              <a:buSzPct val="100000"/>
            </a:pPr>
            <a:endParaRPr lang="nl-NL" sz="2000" b="1" dirty="0">
              <a:solidFill>
                <a:srgbClr val="000000"/>
              </a:solidFill>
              <a:latin typeface="Arial" panose="020B0604020202020204" pitchFamily="34" charset="0"/>
              <a:cs typeface="Arial" panose="020B0604020202020204" pitchFamily="34" charset="0"/>
            </a:endParaRPr>
          </a:p>
          <a:p>
            <a:pPr>
              <a:lnSpc>
                <a:spcPct val="150000"/>
              </a:lnSpc>
              <a:buClr>
                <a:srgbClr val="00435C"/>
              </a:buClr>
              <a:buSzPct val="100000"/>
            </a:pPr>
            <a:endParaRPr lang="nl-NL" sz="2000" b="1" dirty="0">
              <a:solidFill>
                <a:srgbClr val="000000"/>
              </a:solidFill>
              <a:highlight>
                <a:srgbClr val="FFFF00"/>
              </a:highlight>
              <a:latin typeface="Arial" panose="020B0604020202020204" pitchFamily="34" charset="0"/>
              <a:cs typeface="Arial" panose="020B0604020202020204" pitchFamily="34" charset="0"/>
            </a:endParaRPr>
          </a:p>
        </p:txBody>
      </p:sp>
      <p:sp>
        <p:nvSpPr>
          <p:cNvPr id="4" name="Tijdelijke aanduiding voor dianummer 2">
            <a:extLst>
              <a:ext uri="{FF2B5EF4-FFF2-40B4-BE49-F238E27FC236}">
                <a16:creationId xmlns:a16="http://schemas.microsoft.com/office/drawing/2014/main" id="{B877D6B8-CDAF-C290-DCA0-36D2A9C75462}"/>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rPr>
              <a:pPr/>
              <a:t>4</a:t>
            </a:fld>
            <a:endParaRPr lang="nl-NL" altLang="nl-NL" sz="1100">
              <a:solidFill>
                <a:srgbClr val="000000"/>
              </a:solidFill>
            </a:endParaRPr>
          </a:p>
        </p:txBody>
      </p:sp>
      <p:pic>
        <p:nvPicPr>
          <p:cNvPr id="11" name="Tijdelijke aanduiding voor afbeelding 10" descr="Afbeelding met clipart, illustratie, kunst, ontwerp&#10;&#10;Automatisch gegenereerde beschrijving">
            <a:extLst>
              <a:ext uri="{FF2B5EF4-FFF2-40B4-BE49-F238E27FC236}">
                <a16:creationId xmlns:a16="http://schemas.microsoft.com/office/drawing/2014/main" id="{D2A90554-6E2F-ACC4-762F-82744E855682}"/>
              </a:ext>
            </a:extLst>
          </p:cNvPr>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l="14665" r="14665"/>
          <a:stretch>
            <a:fillRect/>
          </a:stretch>
        </p:blipFill>
        <p:spPr>
          <a:xfrm>
            <a:off x="9221788" y="2449513"/>
            <a:ext cx="2970212" cy="2963862"/>
          </a:xfrm>
        </p:spPr>
      </p:pic>
      <p:sp>
        <p:nvSpPr>
          <p:cNvPr id="12" name="Pijl: omlaag 11">
            <a:extLst>
              <a:ext uri="{FF2B5EF4-FFF2-40B4-BE49-F238E27FC236}">
                <a16:creationId xmlns:a16="http://schemas.microsoft.com/office/drawing/2014/main" id="{4EF0F0BE-211E-5011-5281-D08B171C895C}"/>
              </a:ext>
            </a:extLst>
          </p:cNvPr>
          <p:cNvSpPr/>
          <p:nvPr/>
        </p:nvSpPr>
        <p:spPr>
          <a:xfrm>
            <a:off x="3942002" y="2757964"/>
            <a:ext cx="568208" cy="1117600"/>
          </a:xfrm>
          <a:prstGeom prst="downArrow">
            <a:avLst/>
          </a:prstGeom>
          <a:solidFill>
            <a:srgbClr val="5A4A4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3" name="Google Shape;168;p28">
            <a:extLst>
              <a:ext uri="{FF2B5EF4-FFF2-40B4-BE49-F238E27FC236}">
                <a16:creationId xmlns:a16="http://schemas.microsoft.com/office/drawing/2014/main" id="{EFCCA002-8941-87EB-DE66-3BE52AF9039D}"/>
              </a:ext>
            </a:extLst>
          </p:cNvPr>
          <p:cNvSpPr txBox="1">
            <a:spLocks/>
          </p:cNvSpPr>
          <p:nvPr/>
        </p:nvSpPr>
        <p:spPr>
          <a:xfrm>
            <a:off x="811517" y="4183930"/>
            <a:ext cx="6829177" cy="1378670"/>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50000"/>
              </a:lnSpc>
              <a:buClr>
                <a:srgbClr val="00435C"/>
              </a:buClr>
              <a:buSzPct val="100000"/>
            </a:pPr>
            <a:r>
              <a:rPr lang="nl-NL" sz="2000" b="1" dirty="0">
                <a:solidFill>
                  <a:srgbClr val="000000"/>
                </a:solidFill>
                <a:latin typeface="Arial" panose="020B0604020202020204" pitchFamily="34" charset="0"/>
                <a:cs typeface="Arial" panose="020B0604020202020204" pitchFamily="34" charset="0"/>
              </a:rPr>
              <a:t>Hierna kun je op basis van deze inzichten een vervolgstap bepalen voor het ontwikkelen van je ondersteuningsstructuur</a:t>
            </a:r>
          </a:p>
          <a:p>
            <a:pPr>
              <a:lnSpc>
                <a:spcPct val="150000"/>
              </a:lnSpc>
              <a:buClr>
                <a:srgbClr val="00435C"/>
              </a:buClr>
              <a:buSzPct val="100000"/>
            </a:pPr>
            <a:endParaRPr lang="nl-NL" sz="2000" b="1" dirty="0">
              <a:solidFill>
                <a:srgbClr val="000000"/>
              </a:solidFill>
              <a:highlight>
                <a:srgbClr val="FFFF00"/>
              </a:highligh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127125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0" name="Afbeelding 12" descr="Afbeelding met tekening, Kinderkunst, schets, illustratie&#10;&#10;Automatisch gegenereerde beschrijving">
            <a:extLst>
              <a:ext uri="{FF2B5EF4-FFF2-40B4-BE49-F238E27FC236}">
                <a16:creationId xmlns:a16="http://schemas.microsoft.com/office/drawing/2014/main" id="{04A02465-D87F-E8A9-C650-61FAC00147E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5015" t="11100" r="10394" b="50659"/>
          <a:stretch/>
        </p:blipFill>
        <p:spPr bwMode="auto">
          <a:xfrm rot="14345791">
            <a:off x="257884" y="2352000"/>
            <a:ext cx="776874" cy="832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77" name="Afbeelding 12" descr="Afbeelding met tekening, Kinderkunst, schets, illustratie&#10;&#10;Automatisch gegenereerde beschrijving">
            <a:extLst>
              <a:ext uri="{FF2B5EF4-FFF2-40B4-BE49-F238E27FC236}">
                <a16:creationId xmlns:a16="http://schemas.microsoft.com/office/drawing/2014/main" id="{87D4EC0F-4015-936F-6066-5B00AE2B4B5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5015" t="7778" r="6694" b="50659"/>
          <a:stretch/>
        </p:blipFill>
        <p:spPr bwMode="auto">
          <a:xfrm rot="8198822">
            <a:off x="1053133" y="3911459"/>
            <a:ext cx="893767" cy="90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76" name="Afbeelding 12" descr="Afbeelding met tekening, Kinderkunst, schets, illustratie&#10;&#10;Automatisch gegenereerde beschrijving">
            <a:extLst>
              <a:ext uri="{FF2B5EF4-FFF2-40B4-BE49-F238E27FC236}">
                <a16:creationId xmlns:a16="http://schemas.microsoft.com/office/drawing/2014/main" id="{38916FAA-EBAA-640A-435D-C3B3952CF57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5015" t="7778" r="6694" b="50659"/>
          <a:stretch/>
        </p:blipFill>
        <p:spPr bwMode="auto">
          <a:xfrm rot="397856">
            <a:off x="2413352" y="2257329"/>
            <a:ext cx="893767" cy="90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Google Shape;251;p8">
            <a:extLst>
              <a:ext uri="{FF2B5EF4-FFF2-40B4-BE49-F238E27FC236}">
                <a16:creationId xmlns:a16="http://schemas.microsoft.com/office/drawing/2014/main" id="{195B5084-CC9F-E9DA-2283-355894BFD691}"/>
              </a:ext>
            </a:extLst>
          </p:cNvPr>
          <p:cNvSpPr/>
          <p:nvPr/>
        </p:nvSpPr>
        <p:spPr>
          <a:xfrm>
            <a:off x="216694" y="929529"/>
            <a:ext cx="4566098" cy="523875"/>
          </a:xfrm>
          <a:prstGeom prst="chevron">
            <a:avLst>
              <a:gd name="adj" fmla="val 50000"/>
            </a:avLst>
          </a:prstGeom>
          <a:solidFill>
            <a:schemeClr val="bg1">
              <a:lumMod val="65000"/>
            </a:schemeClr>
          </a:solidFill>
          <a:ln w="25400" cap="flat" cmpd="sng">
            <a:noFill/>
            <a:prstDash val="solid"/>
            <a:round/>
            <a:headEnd type="none" w="sm" len="sm"/>
            <a:tailEnd type="none" w="sm" len="sm"/>
          </a:ln>
        </p:spPr>
        <p:txBody>
          <a:bodyPr spcFirstLastPara="1" lIns="121900" tIns="60933" rIns="121900" bIns="60933" anchor="ctr"/>
          <a:lstStyle/>
          <a:p>
            <a:pPr algn="ctr" defTabSz="1219170" eaLnBrk="1" fontAlgn="auto" hangingPunct="1">
              <a:spcBef>
                <a:spcPts val="0"/>
              </a:spcBef>
              <a:spcAft>
                <a:spcPts val="0"/>
              </a:spcAft>
              <a:buClr>
                <a:srgbClr val="000000"/>
              </a:buClr>
              <a:buSzPts val="1400"/>
              <a:defRPr/>
            </a:pPr>
            <a:r>
              <a:rPr lang="en-GB" sz="1400" b="1" kern="0" dirty="0" err="1">
                <a:solidFill>
                  <a:schemeClr val="bg1"/>
                </a:solidFill>
                <a:latin typeface="Arial" panose="020B0604020202020204" pitchFamily="34" charset="0"/>
                <a:ea typeface="Calibri"/>
                <a:cs typeface="Arial" panose="020B0604020202020204" pitchFamily="34" charset="0"/>
                <a:sym typeface="Calibri"/>
              </a:rPr>
              <a:t>Voorbereidingsfase</a:t>
            </a:r>
            <a:endParaRPr lang="en-GB" sz="1400" b="1" kern="0" dirty="0">
              <a:solidFill>
                <a:schemeClr val="bg1"/>
              </a:solidFill>
              <a:latin typeface="Arial" panose="020B0604020202020204" pitchFamily="34" charset="0"/>
              <a:ea typeface="Arial"/>
              <a:cs typeface="Arial" panose="020B0604020202020204" pitchFamily="34" charset="0"/>
              <a:sym typeface="Arial"/>
            </a:endParaRPr>
          </a:p>
        </p:txBody>
      </p:sp>
      <p:sp>
        <p:nvSpPr>
          <p:cNvPr id="6" name="Google Shape;251;p8">
            <a:extLst>
              <a:ext uri="{FF2B5EF4-FFF2-40B4-BE49-F238E27FC236}">
                <a16:creationId xmlns:a16="http://schemas.microsoft.com/office/drawing/2014/main" id="{F51E7253-A262-E07D-AFA7-EC19CCCE5B9A}"/>
              </a:ext>
            </a:extLst>
          </p:cNvPr>
          <p:cNvSpPr/>
          <p:nvPr/>
        </p:nvSpPr>
        <p:spPr>
          <a:xfrm>
            <a:off x="4782792" y="918434"/>
            <a:ext cx="4410368" cy="523875"/>
          </a:xfrm>
          <a:prstGeom prst="chevron">
            <a:avLst>
              <a:gd name="adj" fmla="val 50000"/>
            </a:avLst>
          </a:prstGeom>
          <a:solidFill>
            <a:schemeClr val="bg1">
              <a:lumMod val="65000"/>
            </a:schemeClr>
          </a:solidFill>
          <a:ln w="25400" cap="flat" cmpd="sng">
            <a:noFill/>
            <a:prstDash val="solid"/>
            <a:round/>
            <a:headEnd type="none" w="sm" len="sm"/>
            <a:tailEnd type="none" w="sm" len="sm"/>
          </a:ln>
        </p:spPr>
        <p:txBody>
          <a:bodyPr spcFirstLastPara="1" lIns="121900" tIns="60933" rIns="121900" bIns="60933" anchor="ctr"/>
          <a:lstStyle/>
          <a:p>
            <a:pPr algn="ctr" defTabSz="1219170" eaLnBrk="1" fontAlgn="auto" hangingPunct="1">
              <a:spcBef>
                <a:spcPts val="0"/>
              </a:spcBef>
              <a:spcAft>
                <a:spcPts val="0"/>
              </a:spcAft>
              <a:buClr>
                <a:srgbClr val="000000"/>
              </a:buClr>
              <a:buSzPts val="1400"/>
              <a:defRPr/>
            </a:pPr>
            <a:r>
              <a:rPr lang="en-GB" sz="1400" b="1" kern="0" dirty="0" err="1">
                <a:solidFill>
                  <a:schemeClr val="bg1"/>
                </a:solidFill>
                <a:latin typeface="Arial" panose="020B0604020202020204" pitchFamily="34" charset="0"/>
                <a:ea typeface="Calibri"/>
                <a:cs typeface="Arial" panose="020B0604020202020204" pitchFamily="34" charset="0"/>
                <a:sym typeface="Calibri"/>
              </a:rPr>
              <a:t>Concretiseringsfase</a:t>
            </a:r>
            <a:endParaRPr lang="en-GB" sz="1400" b="1" kern="0" dirty="0">
              <a:solidFill>
                <a:schemeClr val="bg1"/>
              </a:solidFill>
              <a:latin typeface="Arial" panose="020B0604020202020204" pitchFamily="34" charset="0"/>
              <a:ea typeface="Arial"/>
              <a:cs typeface="Arial" panose="020B0604020202020204" pitchFamily="34" charset="0"/>
              <a:sym typeface="Arial"/>
            </a:endParaRPr>
          </a:p>
        </p:txBody>
      </p:sp>
      <p:sp>
        <p:nvSpPr>
          <p:cNvPr id="7" name="Google Shape;251;p8">
            <a:extLst>
              <a:ext uri="{FF2B5EF4-FFF2-40B4-BE49-F238E27FC236}">
                <a16:creationId xmlns:a16="http://schemas.microsoft.com/office/drawing/2014/main" id="{93FFBC14-8948-C4E1-70E2-BC57B595BD51}"/>
              </a:ext>
            </a:extLst>
          </p:cNvPr>
          <p:cNvSpPr/>
          <p:nvPr/>
        </p:nvSpPr>
        <p:spPr>
          <a:xfrm>
            <a:off x="9193160" y="929529"/>
            <a:ext cx="2782145" cy="523875"/>
          </a:xfrm>
          <a:prstGeom prst="chevron">
            <a:avLst>
              <a:gd name="adj" fmla="val 50000"/>
            </a:avLst>
          </a:prstGeom>
          <a:solidFill>
            <a:schemeClr val="bg1">
              <a:lumMod val="65000"/>
            </a:schemeClr>
          </a:solidFill>
          <a:ln w="25400" cap="flat" cmpd="sng">
            <a:noFill/>
            <a:prstDash val="solid"/>
            <a:round/>
            <a:headEnd type="none" w="sm" len="sm"/>
            <a:tailEnd type="none" w="sm" len="sm"/>
          </a:ln>
        </p:spPr>
        <p:txBody>
          <a:bodyPr spcFirstLastPara="1" lIns="121900" tIns="60933" rIns="121900" bIns="60933" anchor="ctr"/>
          <a:lstStyle/>
          <a:p>
            <a:pPr algn="ctr" defTabSz="1219170" eaLnBrk="1" fontAlgn="auto" hangingPunct="1">
              <a:spcBef>
                <a:spcPts val="0"/>
              </a:spcBef>
              <a:spcAft>
                <a:spcPts val="0"/>
              </a:spcAft>
              <a:buClr>
                <a:srgbClr val="000000"/>
              </a:buClr>
              <a:buSzPts val="1400"/>
              <a:defRPr/>
            </a:pPr>
            <a:r>
              <a:rPr lang="en-GB" sz="1400" b="1" kern="0" dirty="0" err="1">
                <a:solidFill>
                  <a:schemeClr val="bg1"/>
                </a:solidFill>
                <a:latin typeface="Arial" panose="020B0604020202020204" pitchFamily="34" charset="0"/>
                <a:ea typeface="Calibri"/>
                <a:cs typeface="Arial" panose="020B0604020202020204" pitchFamily="34" charset="0"/>
                <a:sym typeface="Calibri"/>
              </a:rPr>
              <a:t>Realisatiefase</a:t>
            </a:r>
            <a:endParaRPr lang="en-GB" sz="1400" b="1" kern="0" dirty="0">
              <a:solidFill>
                <a:schemeClr val="bg1"/>
              </a:solidFill>
              <a:latin typeface="Arial" panose="020B0604020202020204" pitchFamily="34" charset="0"/>
              <a:ea typeface="Arial"/>
              <a:cs typeface="Arial" panose="020B0604020202020204" pitchFamily="34" charset="0"/>
              <a:sym typeface="Arial"/>
            </a:endParaRPr>
          </a:p>
        </p:txBody>
      </p:sp>
      <p:sp>
        <p:nvSpPr>
          <p:cNvPr id="18" name="Titel 1">
            <a:extLst>
              <a:ext uri="{FF2B5EF4-FFF2-40B4-BE49-F238E27FC236}">
                <a16:creationId xmlns:a16="http://schemas.microsoft.com/office/drawing/2014/main" id="{4056E56E-225C-CB13-33DD-513497106601}"/>
              </a:ext>
            </a:extLst>
          </p:cNvPr>
          <p:cNvSpPr txBox="1">
            <a:spLocks/>
          </p:cNvSpPr>
          <p:nvPr/>
        </p:nvSpPr>
        <p:spPr>
          <a:xfrm>
            <a:off x="216694" y="218217"/>
            <a:ext cx="10755313"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kern="0" dirty="0">
                <a:latin typeface="Arial" panose="020B0604020202020204" pitchFamily="34" charset="0"/>
                <a:cs typeface="Arial" panose="020B0604020202020204" pitchFamily="34" charset="0"/>
              </a:rPr>
              <a:t>Opfrissen: het verduurzamingsproces van een bewoner </a:t>
            </a:r>
          </a:p>
        </p:txBody>
      </p:sp>
      <p:sp>
        <p:nvSpPr>
          <p:cNvPr id="25" name="Pijl: gebogen 24">
            <a:extLst>
              <a:ext uri="{FF2B5EF4-FFF2-40B4-BE49-F238E27FC236}">
                <a16:creationId xmlns:a16="http://schemas.microsoft.com/office/drawing/2014/main" id="{6BC12C39-1CFF-53BC-F60E-E2F54EF4EF7B}"/>
              </a:ext>
            </a:extLst>
          </p:cNvPr>
          <p:cNvSpPr/>
          <p:nvPr/>
        </p:nvSpPr>
        <p:spPr>
          <a:xfrm rot="10800000">
            <a:off x="1693311" y="4414044"/>
            <a:ext cx="8994353" cy="595035"/>
          </a:xfrm>
          <a:prstGeom prst="bentArrow">
            <a:avLst/>
          </a:prstGeom>
          <a:gradFill>
            <a:gsLst>
              <a:gs pos="0">
                <a:schemeClr val="bg1">
                  <a:lumMod val="85000"/>
                </a:schemeClr>
              </a:gs>
              <a:gs pos="100000">
                <a:schemeClr val="bg1">
                  <a:lumMod val="65000"/>
                </a:schemeClr>
              </a:gs>
            </a:gsLst>
            <a:lin ang="10800000" scaled="1"/>
          </a:gra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nl-NL" sz="3200" b="0" i="0" u="none" strike="noStrike" cap="none" spc="0" normalizeH="0" baseline="0" dirty="0">
              <a:ln>
                <a:noFill/>
              </a:ln>
              <a:solidFill>
                <a:srgbClr val="FFFFFF"/>
              </a:solidFill>
              <a:effectLst/>
              <a:uFillTx/>
              <a:latin typeface="Arial" panose="020B0604020202020204" pitchFamily="34" charset="0"/>
              <a:ea typeface="Helvetica Neue Medium"/>
              <a:cs typeface="Arial" panose="020B0604020202020204" pitchFamily="34" charset="0"/>
              <a:sym typeface="Helvetica Neue Medium"/>
            </a:endParaRPr>
          </a:p>
        </p:txBody>
      </p:sp>
      <p:grpSp>
        <p:nvGrpSpPr>
          <p:cNvPr id="28" name="Groep 27">
            <a:extLst>
              <a:ext uri="{FF2B5EF4-FFF2-40B4-BE49-F238E27FC236}">
                <a16:creationId xmlns:a16="http://schemas.microsoft.com/office/drawing/2014/main" id="{B4A6EE36-F28F-E078-7075-73CBED4A8CA1}"/>
              </a:ext>
            </a:extLst>
          </p:cNvPr>
          <p:cNvGrpSpPr/>
          <p:nvPr/>
        </p:nvGrpSpPr>
        <p:grpSpPr>
          <a:xfrm>
            <a:off x="1059661" y="1753326"/>
            <a:ext cx="1304451" cy="1057237"/>
            <a:chOff x="1421070" y="1493106"/>
            <a:chExt cx="1304451" cy="1057237"/>
          </a:xfrm>
        </p:grpSpPr>
        <p:sp>
          <p:nvSpPr>
            <p:cNvPr id="11" name="Rechthoek: afgeronde hoeken 10">
              <a:extLst>
                <a:ext uri="{FF2B5EF4-FFF2-40B4-BE49-F238E27FC236}">
                  <a16:creationId xmlns:a16="http://schemas.microsoft.com/office/drawing/2014/main" id="{7A30A84B-DF99-30B8-903B-DB39797A66FF}"/>
                </a:ext>
              </a:extLst>
            </p:cNvPr>
            <p:cNvSpPr>
              <a:spLocks/>
            </p:cNvSpPr>
            <p:nvPr/>
          </p:nvSpPr>
          <p:spPr>
            <a:xfrm>
              <a:off x="1421070" y="1493106"/>
              <a:ext cx="1304451" cy="1057237"/>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b="1"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pic>
          <p:nvPicPr>
            <p:cNvPr id="27" name="Afbeelding 26">
              <a:extLst>
                <a:ext uri="{FF2B5EF4-FFF2-40B4-BE49-F238E27FC236}">
                  <a16:creationId xmlns:a16="http://schemas.microsoft.com/office/drawing/2014/main" id="{2B828F94-57DB-0DC0-F148-F340103F1B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32371" y="1801878"/>
              <a:ext cx="881848" cy="683432"/>
            </a:xfrm>
            <a:prstGeom prst="rect">
              <a:avLst/>
            </a:prstGeom>
          </p:spPr>
        </p:pic>
      </p:grpSp>
      <p:grpSp>
        <p:nvGrpSpPr>
          <p:cNvPr id="34" name="Groep 33">
            <a:extLst>
              <a:ext uri="{FF2B5EF4-FFF2-40B4-BE49-F238E27FC236}">
                <a16:creationId xmlns:a16="http://schemas.microsoft.com/office/drawing/2014/main" id="{B9FB28DC-5DAE-3132-7748-6E5B22583AF0}"/>
              </a:ext>
            </a:extLst>
          </p:cNvPr>
          <p:cNvGrpSpPr/>
          <p:nvPr/>
        </p:nvGrpSpPr>
        <p:grpSpPr>
          <a:xfrm>
            <a:off x="2142721" y="3367138"/>
            <a:ext cx="1304451" cy="1057237"/>
            <a:chOff x="2615698" y="2982292"/>
            <a:chExt cx="1304451" cy="1057237"/>
          </a:xfrm>
        </p:grpSpPr>
        <p:sp>
          <p:nvSpPr>
            <p:cNvPr id="30" name="Rechthoek: afgeronde hoeken 29">
              <a:extLst>
                <a:ext uri="{FF2B5EF4-FFF2-40B4-BE49-F238E27FC236}">
                  <a16:creationId xmlns:a16="http://schemas.microsoft.com/office/drawing/2014/main" id="{DE001E93-D97E-1299-FEE3-09A2DBF63504}"/>
                </a:ext>
              </a:extLst>
            </p:cNvPr>
            <p:cNvSpPr>
              <a:spLocks/>
            </p:cNvSpPr>
            <p:nvPr/>
          </p:nvSpPr>
          <p:spPr>
            <a:xfrm>
              <a:off x="2615698" y="2982292"/>
              <a:ext cx="1304451" cy="1057237"/>
            </a:xfrm>
            <a:prstGeom prst="roundRect">
              <a:avLst/>
            </a:prstGeom>
            <a:solidFill>
              <a:srgbClr val="B6BFA3"/>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sz="1100" b="1"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p>
          </p:txBody>
        </p:sp>
        <p:pic>
          <p:nvPicPr>
            <p:cNvPr id="33" name="Afbeelding 32">
              <a:extLst>
                <a:ext uri="{FF2B5EF4-FFF2-40B4-BE49-F238E27FC236}">
                  <a16:creationId xmlns:a16="http://schemas.microsoft.com/office/drawing/2014/main" id="{AAC26C84-CC62-4F31-0581-91C8805D45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85214" y="3256674"/>
              <a:ext cx="965417" cy="748198"/>
            </a:xfrm>
            <a:prstGeom prst="rect">
              <a:avLst/>
            </a:prstGeom>
          </p:spPr>
        </p:pic>
      </p:grpSp>
      <p:sp>
        <p:nvSpPr>
          <p:cNvPr id="44" name="Rechthoek: afgeronde hoeken 43">
            <a:extLst>
              <a:ext uri="{FF2B5EF4-FFF2-40B4-BE49-F238E27FC236}">
                <a16:creationId xmlns:a16="http://schemas.microsoft.com/office/drawing/2014/main" id="{6D67D279-52D2-1887-0C30-0D4732A1C577}"/>
              </a:ext>
            </a:extLst>
          </p:cNvPr>
          <p:cNvSpPr>
            <a:spLocks/>
          </p:cNvSpPr>
          <p:nvPr/>
        </p:nvSpPr>
        <p:spPr>
          <a:xfrm>
            <a:off x="284886" y="3400344"/>
            <a:ext cx="918012" cy="666594"/>
          </a:xfrm>
          <a:prstGeom prst="roundRect">
            <a:avLst/>
          </a:prstGeom>
          <a:solidFill>
            <a:srgbClr val="687EB8"/>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b="1"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Ervaren</a:t>
            </a:r>
          </a:p>
        </p:txBody>
      </p:sp>
      <p:sp>
        <p:nvSpPr>
          <p:cNvPr id="59" name="Rechthoek: afgeronde hoeken 58">
            <a:extLst>
              <a:ext uri="{FF2B5EF4-FFF2-40B4-BE49-F238E27FC236}">
                <a16:creationId xmlns:a16="http://schemas.microsoft.com/office/drawing/2014/main" id="{711C550D-68D6-8A7C-22D5-946860AB586F}"/>
              </a:ext>
            </a:extLst>
          </p:cNvPr>
          <p:cNvSpPr>
            <a:spLocks/>
          </p:cNvSpPr>
          <p:nvPr/>
        </p:nvSpPr>
        <p:spPr>
          <a:xfrm>
            <a:off x="1059661" y="5285176"/>
            <a:ext cx="2668054" cy="782192"/>
          </a:xfrm>
          <a:prstGeom prst="roundRect">
            <a:avLst/>
          </a:pr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171450" indent="-171450" defTabSz="825500" eaLnBrk="1" fontAlgn="auto">
              <a:spcBef>
                <a:spcPts val="0"/>
              </a:spcBef>
              <a:spcAft>
                <a:spcPts val="0"/>
              </a:spcAft>
              <a:buFont typeface="Arial" panose="020B0604020202020204" pitchFamily="34" charset="0"/>
              <a:buChar char="•"/>
              <a:defRPr/>
            </a:pP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Circulair proces</a:t>
            </a:r>
          </a:p>
          <a:p>
            <a:pPr marL="171450" indent="-171450" defTabSz="825500" eaLnBrk="1" fontAlgn="auto">
              <a:spcBef>
                <a:spcPts val="0"/>
              </a:spcBef>
              <a:spcAft>
                <a:spcPts val="0"/>
              </a:spcAft>
              <a:buFont typeface="Arial" panose="020B0604020202020204" pitchFamily="34" charset="0"/>
              <a:buChar char="•"/>
              <a:defRPr/>
            </a:pP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Leidt tot een plan</a:t>
            </a:r>
          </a:p>
        </p:txBody>
      </p:sp>
      <p:sp>
        <p:nvSpPr>
          <p:cNvPr id="61" name="Rechthoek: afgeronde hoeken 60">
            <a:extLst>
              <a:ext uri="{FF2B5EF4-FFF2-40B4-BE49-F238E27FC236}">
                <a16:creationId xmlns:a16="http://schemas.microsoft.com/office/drawing/2014/main" id="{ACE6B083-CA18-D175-B2E9-FAC94152C142}"/>
              </a:ext>
            </a:extLst>
          </p:cNvPr>
          <p:cNvSpPr>
            <a:spLocks/>
          </p:cNvSpPr>
          <p:nvPr/>
        </p:nvSpPr>
        <p:spPr>
          <a:xfrm>
            <a:off x="4917680" y="5291676"/>
            <a:ext cx="3282423" cy="782192"/>
          </a:xfrm>
          <a:prstGeom prst="roundRect">
            <a:avLst/>
          </a:pr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171450" indent="-171450" defTabSz="825500" eaLnBrk="1" fontAlgn="auto">
              <a:spcBef>
                <a:spcPts val="0"/>
              </a:spcBef>
              <a:spcAft>
                <a:spcPts val="0"/>
              </a:spcAft>
              <a:buFont typeface="Arial" panose="020B0604020202020204" pitchFamily="34" charset="0"/>
              <a:buChar char="•"/>
              <a:defRPr/>
            </a:pP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Uitwerken details van stap uit plan</a:t>
            </a:r>
          </a:p>
          <a:p>
            <a:pPr marL="171450" indent="-171450" defTabSz="825500" eaLnBrk="1" fontAlgn="auto">
              <a:spcBef>
                <a:spcPts val="0"/>
              </a:spcBef>
              <a:spcAft>
                <a:spcPts val="0"/>
              </a:spcAft>
              <a:buFont typeface="Arial" panose="020B0604020202020204" pitchFamily="34" charset="0"/>
              <a:buChar char="•"/>
              <a:defRPr/>
            </a:pP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Meerdere projecten kunnen parallel lopen</a:t>
            </a:r>
          </a:p>
          <a:p>
            <a:pPr marL="171450" indent="-171450" defTabSz="825500" eaLnBrk="1" fontAlgn="auto">
              <a:spcBef>
                <a:spcPts val="0"/>
              </a:spcBef>
              <a:spcAft>
                <a:spcPts val="0"/>
              </a:spcAft>
              <a:buFont typeface="Arial" panose="020B0604020202020204" pitchFamily="34" charset="0"/>
              <a:buChar char="•"/>
              <a:defRPr/>
            </a:pP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Lineair proces</a:t>
            </a:r>
          </a:p>
        </p:txBody>
      </p:sp>
      <p:sp>
        <p:nvSpPr>
          <p:cNvPr id="62" name="Rechthoek: afgeronde hoeken 61">
            <a:extLst>
              <a:ext uri="{FF2B5EF4-FFF2-40B4-BE49-F238E27FC236}">
                <a16:creationId xmlns:a16="http://schemas.microsoft.com/office/drawing/2014/main" id="{A2C911C0-45D1-9663-B466-3283092B4F17}"/>
              </a:ext>
            </a:extLst>
          </p:cNvPr>
          <p:cNvSpPr>
            <a:spLocks/>
          </p:cNvSpPr>
          <p:nvPr/>
        </p:nvSpPr>
        <p:spPr>
          <a:xfrm>
            <a:off x="8792517" y="5309347"/>
            <a:ext cx="3182787" cy="782192"/>
          </a:xfrm>
          <a:prstGeom prst="roundRect">
            <a:avLst/>
          </a:prstGeom>
          <a:noFill/>
          <a:ln w="571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171450" indent="-171450" defTabSz="825500" eaLnBrk="1" fontAlgn="auto">
              <a:spcBef>
                <a:spcPts val="0"/>
              </a:spcBef>
              <a:spcAft>
                <a:spcPts val="0"/>
              </a:spcAft>
              <a:buFont typeface="Arial" panose="020B0604020202020204" pitchFamily="34" charset="0"/>
              <a:buChar char="•"/>
              <a:defRPr/>
            </a:pP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Het daadwerkelijk uitvoeren van een maatregel</a:t>
            </a:r>
          </a:p>
          <a:p>
            <a:pPr marL="171450" indent="-171450" defTabSz="825500" eaLnBrk="1" fontAlgn="auto">
              <a:spcBef>
                <a:spcPts val="0"/>
              </a:spcBef>
              <a:spcAft>
                <a:spcPts val="0"/>
              </a:spcAft>
              <a:buFont typeface="Arial" panose="020B0604020202020204" pitchFamily="34" charset="0"/>
              <a:buChar char="•"/>
              <a:defRPr/>
            </a:pPr>
            <a:r>
              <a:rPr lang="nl-NL" sz="1200" dirty="0">
                <a:solidFill>
                  <a:srgbClr val="000000"/>
                </a:solidFill>
                <a:latin typeface="Arial" panose="020B0604020202020204" pitchFamily="34" charset="0"/>
                <a:ea typeface="Helvetica Neue Medium"/>
                <a:cs typeface="Arial" panose="020B0604020202020204" pitchFamily="34" charset="0"/>
                <a:sym typeface="Helvetica Neue Medium"/>
              </a:rPr>
              <a:t>Om het vervolgens weer te ervaren…</a:t>
            </a:r>
          </a:p>
        </p:txBody>
      </p:sp>
      <p:sp>
        <p:nvSpPr>
          <p:cNvPr id="63" name="Rechthoek: afgeronde hoeken 62">
            <a:extLst>
              <a:ext uri="{FF2B5EF4-FFF2-40B4-BE49-F238E27FC236}">
                <a16:creationId xmlns:a16="http://schemas.microsoft.com/office/drawing/2014/main" id="{4DFC19EA-7F6A-13AD-F3B6-E62B1FAEADAC}"/>
              </a:ext>
            </a:extLst>
          </p:cNvPr>
          <p:cNvSpPr>
            <a:spLocks/>
          </p:cNvSpPr>
          <p:nvPr/>
        </p:nvSpPr>
        <p:spPr>
          <a:xfrm>
            <a:off x="6192013" y="6356464"/>
            <a:ext cx="4948958" cy="270448"/>
          </a:xfrm>
          <a:prstGeom prst="roundRect">
            <a:avLst/>
          </a:prstGeom>
          <a:noFill/>
          <a:ln w="28575">
            <a:solidFill>
              <a:srgbClr val="687EB8"/>
            </a:solid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marR="0" indent="0" defTabSz="825500" rtl="0" fontAlgn="auto" latinLnBrk="0" hangingPunct="0">
              <a:lnSpc>
                <a:spcPct val="100000"/>
              </a:lnSpc>
              <a:spcBef>
                <a:spcPts val="0"/>
              </a:spcBef>
              <a:spcAft>
                <a:spcPts val="0"/>
              </a:spcAft>
              <a:buClrTx/>
              <a:buSzTx/>
              <a:buFontTx/>
              <a:buNone/>
              <a:tabLst/>
            </a:pPr>
            <a:r>
              <a:rPr lang="nl-NL" sz="1050" dirty="0">
                <a:solidFill>
                  <a:srgbClr val="000000"/>
                </a:solidFill>
                <a:latin typeface="Arial" panose="020B0604020202020204" pitchFamily="34" charset="0"/>
                <a:ea typeface="Helvetica Neue Medium"/>
                <a:cs typeface="Arial" panose="020B0604020202020204" pitchFamily="34" charset="0"/>
                <a:sym typeface="Helvetica Neue Medium"/>
              </a:rPr>
              <a:t>*Financiering wordt niet als aparte stap benoemd, maar zit ingebed in elke fase</a:t>
            </a:r>
          </a:p>
        </p:txBody>
      </p:sp>
      <p:sp>
        <p:nvSpPr>
          <p:cNvPr id="2" name="Google Shape;251;p8">
            <a:extLst>
              <a:ext uri="{FF2B5EF4-FFF2-40B4-BE49-F238E27FC236}">
                <a16:creationId xmlns:a16="http://schemas.microsoft.com/office/drawing/2014/main" id="{76B9D613-AAA4-210E-FECC-17EC6B8240EF}"/>
              </a:ext>
            </a:extLst>
          </p:cNvPr>
          <p:cNvSpPr/>
          <p:nvPr/>
        </p:nvSpPr>
        <p:spPr>
          <a:xfrm>
            <a:off x="3523001" y="2894908"/>
            <a:ext cx="1269772" cy="420279"/>
          </a:xfrm>
          <a:prstGeom prst="chevron">
            <a:avLst>
              <a:gd name="adj" fmla="val 50000"/>
            </a:avLst>
          </a:prstGeom>
          <a:solidFill>
            <a:srgbClr val="71B0D3"/>
          </a:solidFill>
          <a:ln w="25400" cap="flat" cmpd="sng">
            <a:noFill/>
            <a:prstDash val="solid"/>
            <a:round/>
            <a:headEnd type="none" w="sm" len="sm"/>
            <a:tailEnd type="none" w="sm" len="sm"/>
          </a:ln>
        </p:spPr>
        <p:txBody>
          <a:bodyPr spcFirstLastPara="1" lIns="121900" tIns="60933" rIns="121900" bIns="60933" anchor="ctr"/>
          <a:lstStyle/>
          <a:p>
            <a:pPr algn="ctr" defTabSz="1219170" eaLnBrk="1" fontAlgn="auto" hangingPunct="1">
              <a:spcBef>
                <a:spcPts val="0"/>
              </a:spcBef>
              <a:spcAft>
                <a:spcPts val="0"/>
              </a:spcAft>
              <a:buClr>
                <a:srgbClr val="000000"/>
              </a:buClr>
              <a:buSzPts val="1400"/>
              <a:defRPr/>
            </a:pPr>
            <a:r>
              <a:rPr lang="en-GB" sz="1200" b="1" kern="0" dirty="0">
                <a:solidFill>
                  <a:schemeClr val="bg1"/>
                </a:solidFill>
                <a:latin typeface="Arial" panose="020B0604020202020204" pitchFamily="34" charset="0"/>
                <a:ea typeface="Calibri"/>
                <a:cs typeface="Arial" panose="020B0604020202020204" pitchFamily="34" charset="0"/>
                <a:sym typeface="Calibri"/>
              </a:rPr>
              <a:t>Plan</a:t>
            </a:r>
            <a:endParaRPr lang="en-GB" sz="1200" b="1" kern="0" dirty="0">
              <a:solidFill>
                <a:schemeClr val="bg1"/>
              </a:solidFill>
              <a:latin typeface="Arial" panose="020B0604020202020204" pitchFamily="34" charset="0"/>
              <a:ea typeface="Arial"/>
              <a:cs typeface="Arial" panose="020B0604020202020204" pitchFamily="34" charset="0"/>
              <a:sym typeface="Arial"/>
            </a:endParaRPr>
          </a:p>
        </p:txBody>
      </p:sp>
      <p:sp>
        <p:nvSpPr>
          <p:cNvPr id="10" name="Google Shape;251;p8">
            <a:extLst>
              <a:ext uri="{FF2B5EF4-FFF2-40B4-BE49-F238E27FC236}">
                <a16:creationId xmlns:a16="http://schemas.microsoft.com/office/drawing/2014/main" id="{2337F481-42D8-30BD-F92F-2469E568333F}"/>
              </a:ext>
            </a:extLst>
          </p:cNvPr>
          <p:cNvSpPr/>
          <p:nvPr/>
        </p:nvSpPr>
        <p:spPr>
          <a:xfrm>
            <a:off x="4917680" y="1903776"/>
            <a:ext cx="1675707" cy="420279"/>
          </a:xfrm>
          <a:prstGeom prst="chevron">
            <a:avLst>
              <a:gd name="adj" fmla="val 50000"/>
            </a:avLst>
          </a:prstGeom>
          <a:solidFill>
            <a:srgbClr val="DA975D"/>
          </a:solidFill>
          <a:ln w="25400" cap="flat" cmpd="sng">
            <a:noFill/>
            <a:prstDash val="solid"/>
            <a:round/>
            <a:headEnd type="none" w="sm" len="sm"/>
            <a:tailEnd type="none" w="sm" len="sm"/>
          </a:ln>
        </p:spPr>
        <p:txBody>
          <a:bodyPr spcFirstLastPara="1" lIns="121900" tIns="60933" rIns="121900" bIns="60933" anchor="ctr"/>
          <a:lstStyle/>
          <a:p>
            <a:pPr algn="ctr" defTabSz="1219170" eaLnBrk="1" fontAlgn="auto" hangingPunct="1">
              <a:spcBef>
                <a:spcPts val="0"/>
              </a:spcBef>
              <a:spcAft>
                <a:spcPts val="0"/>
              </a:spcAft>
              <a:buClr>
                <a:srgbClr val="000000"/>
              </a:buClr>
              <a:buSzPts val="1400"/>
              <a:defRPr/>
            </a:pPr>
            <a:r>
              <a:rPr lang="en-GB" sz="1200" b="1" kern="0" dirty="0" err="1">
                <a:solidFill>
                  <a:schemeClr val="bg1"/>
                </a:solidFill>
                <a:latin typeface="Arial" panose="020B0604020202020204" pitchFamily="34" charset="0"/>
                <a:ea typeface="Calibri"/>
                <a:cs typeface="Arial" panose="020B0604020202020204" pitchFamily="34" charset="0"/>
                <a:sym typeface="Calibri"/>
              </a:rPr>
              <a:t>Vraag</a:t>
            </a:r>
            <a:r>
              <a:rPr lang="en-GB" sz="1200" b="1" kern="0" dirty="0">
                <a:solidFill>
                  <a:schemeClr val="bg1"/>
                </a:solidFill>
                <a:latin typeface="Arial" panose="020B0604020202020204" pitchFamily="34" charset="0"/>
                <a:ea typeface="Calibri"/>
                <a:cs typeface="Arial" panose="020B0604020202020204" pitchFamily="34" charset="0"/>
                <a:sym typeface="Calibri"/>
              </a:rPr>
              <a:t>- </a:t>
            </a:r>
            <a:r>
              <a:rPr lang="en-GB" sz="1200" b="1" kern="0" dirty="0" err="1">
                <a:solidFill>
                  <a:schemeClr val="bg1"/>
                </a:solidFill>
                <a:latin typeface="Arial" panose="020B0604020202020204" pitchFamily="34" charset="0"/>
                <a:ea typeface="Calibri"/>
                <a:cs typeface="Arial" panose="020B0604020202020204" pitchFamily="34" charset="0"/>
                <a:sym typeface="Calibri"/>
              </a:rPr>
              <a:t>specificatie</a:t>
            </a:r>
            <a:endParaRPr lang="en-GB" sz="1200" b="1" kern="0" dirty="0">
              <a:solidFill>
                <a:schemeClr val="bg1"/>
              </a:solidFill>
              <a:latin typeface="Arial" panose="020B0604020202020204" pitchFamily="34" charset="0"/>
              <a:ea typeface="Arial"/>
              <a:cs typeface="Arial" panose="020B0604020202020204" pitchFamily="34" charset="0"/>
              <a:sym typeface="Arial"/>
            </a:endParaRPr>
          </a:p>
        </p:txBody>
      </p:sp>
      <p:sp>
        <p:nvSpPr>
          <p:cNvPr id="12" name="Google Shape;251;p8">
            <a:extLst>
              <a:ext uri="{FF2B5EF4-FFF2-40B4-BE49-F238E27FC236}">
                <a16:creationId xmlns:a16="http://schemas.microsoft.com/office/drawing/2014/main" id="{41CE21EB-1588-C6B3-3903-F1409538CDC8}"/>
              </a:ext>
            </a:extLst>
          </p:cNvPr>
          <p:cNvSpPr/>
          <p:nvPr/>
        </p:nvSpPr>
        <p:spPr>
          <a:xfrm>
            <a:off x="5597865" y="2600423"/>
            <a:ext cx="1597327" cy="420279"/>
          </a:xfrm>
          <a:prstGeom prst="chevron">
            <a:avLst>
              <a:gd name="adj" fmla="val 50000"/>
            </a:avLst>
          </a:prstGeom>
          <a:solidFill>
            <a:srgbClr val="DC9297"/>
          </a:solidFill>
          <a:ln w="25400" cap="flat" cmpd="sng">
            <a:noFill/>
            <a:prstDash val="solid"/>
            <a:round/>
            <a:headEnd type="none" w="sm" len="sm"/>
            <a:tailEnd type="none" w="sm" len="sm"/>
          </a:ln>
        </p:spPr>
        <p:txBody>
          <a:bodyPr spcFirstLastPara="1" lIns="121900" tIns="60933" rIns="121900" bIns="60933" anchor="ctr"/>
          <a:lstStyle/>
          <a:p>
            <a:pPr algn="ctr" defTabSz="1219170" eaLnBrk="1" fontAlgn="auto" hangingPunct="1">
              <a:spcBef>
                <a:spcPts val="0"/>
              </a:spcBef>
              <a:spcAft>
                <a:spcPts val="0"/>
              </a:spcAft>
              <a:buClr>
                <a:srgbClr val="000000"/>
              </a:buClr>
              <a:buSzPts val="1400"/>
              <a:defRPr/>
            </a:pPr>
            <a:r>
              <a:rPr lang="en-GB" sz="1200" b="1" kern="0" dirty="0" err="1">
                <a:solidFill>
                  <a:schemeClr val="bg1"/>
                </a:solidFill>
                <a:latin typeface="Arial" panose="020B0604020202020204" pitchFamily="34" charset="0"/>
                <a:ea typeface="Calibri"/>
                <a:cs typeface="Arial" panose="020B0604020202020204" pitchFamily="34" charset="0"/>
                <a:sym typeface="Calibri"/>
              </a:rPr>
              <a:t>Schets-ontwerp</a:t>
            </a:r>
            <a:endParaRPr lang="en-GB" sz="1200" b="1" kern="0" dirty="0">
              <a:solidFill>
                <a:schemeClr val="bg1"/>
              </a:solidFill>
              <a:latin typeface="Arial" panose="020B0604020202020204" pitchFamily="34" charset="0"/>
              <a:ea typeface="Arial"/>
              <a:cs typeface="Arial" panose="020B0604020202020204" pitchFamily="34" charset="0"/>
              <a:sym typeface="Arial"/>
            </a:endParaRPr>
          </a:p>
        </p:txBody>
      </p:sp>
      <p:sp>
        <p:nvSpPr>
          <p:cNvPr id="13" name="Google Shape;251;p8">
            <a:extLst>
              <a:ext uri="{FF2B5EF4-FFF2-40B4-BE49-F238E27FC236}">
                <a16:creationId xmlns:a16="http://schemas.microsoft.com/office/drawing/2014/main" id="{E9357690-0DC3-0240-6B5B-15C7CCB85C11}"/>
              </a:ext>
            </a:extLst>
          </p:cNvPr>
          <p:cNvSpPr/>
          <p:nvPr/>
        </p:nvSpPr>
        <p:spPr>
          <a:xfrm>
            <a:off x="6396528" y="3295717"/>
            <a:ext cx="1597327" cy="420279"/>
          </a:xfrm>
          <a:prstGeom prst="chevron">
            <a:avLst>
              <a:gd name="adj" fmla="val 50000"/>
            </a:avLst>
          </a:prstGeom>
          <a:solidFill>
            <a:srgbClr val="7DB185"/>
          </a:solidFill>
          <a:ln w="25400" cap="flat" cmpd="sng">
            <a:noFill/>
            <a:prstDash val="solid"/>
            <a:round/>
            <a:headEnd type="none" w="sm" len="sm"/>
            <a:tailEnd type="none" w="sm" len="sm"/>
          </a:ln>
        </p:spPr>
        <p:txBody>
          <a:bodyPr spcFirstLastPara="1" lIns="121900" tIns="60933" rIns="121900" bIns="60933" anchor="ctr"/>
          <a:lstStyle/>
          <a:p>
            <a:pPr algn="ctr" defTabSz="1219170" eaLnBrk="1" fontAlgn="auto" hangingPunct="1">
              <a:spcBef>
                <a:spcPts val="0"/>
              </a:spcBef>
              <a:spcAft>
                <a:spcPts val="0"/>
              </a:spcAft>
              <a:buClr>
                <a:srgbClr val="000000"/>
              </a:buClr>
              <a:buSzPts val="1400"/>
              <a:defRPr/>
            </a:pPr>
            <a:r>
              <a:rPr lang="en-GB" sz="1200" b="1" kern="0" dirty="0" err="1">
                <a:solidFill>
                  <a:schemeClr val="bg1"/>
                </a:solidFill>
                <a:latin typeface="Arial" panose="020B0604020202020204" pitchFamily="34" charset="0"/>
                <a:ea typeface="Calibri"/>
                <a:cs typeface="Arial" panose="020B0604020202020204" pitchFamily="34" charset="0"/>
                <a:sym typeface="Calibri"/>
              </a:rPr>
              <a:t>Offerte</a:t>
            </a:r>
            <a:endParaRPr lang="en-GB" sz="1200" b="1" kern="0" dirty="0">
              <a:solidFill>
                <a:schemeClr val="bg1"/>
              </a:solidFill>
              <a:latin typeface="Arial" panose="020B0604020202020204" pitchFamily="34" charset="0"/>
              <a:ea typeface="Arial"/>
              <a:cs typeface="Arial" panose="020B0604020202020204" pitchFamily="34" charset="0"/>
              <a:sym typeface="Arial"/>
            </a:endParaRPr>
          </a:p>
        </p:txBody>
      </p:sp>
      <p:sp>
        <p:nvSpPr>
          <p:cNvPr id="14" name="Google Shape;251;p8">
            <a:extLst>
              <a:ext uri="{FF2B5EF4-FFF2-40B4-BE49-F238E27FC236}">
                <a16:creationId xmlns:a16="http://schemas.microsoft.com/office/drawing/2014/main" id="{917F78F7-6816-5C78-322F-9C6CCDAB9A0B}"/>
              </a:ext>
            </a:extLst>
          </p:cNvPr>
          <p:cNvSpPr/>
          <p:nvPr/>
        </p:nvSpPr>
        <p:spPr>
          <a:xfrm>
            <a:off x="7195191" y="3981272"/>
            <a:ext cx="1597327" cy="420279"/>
          </a:xfrm>
          <a:prstGeom prst="chevron">
            <a:avLst>
              <a:gd name="adj" fmla="val 50000"/>
            </a:avLst>
          </a:prstGeom>
          <a:solidFill>
            <a:srgbClr val="8A97C5"/>
          </a:solidFill>
          <a:ln w="25400" cap="flat" cmpd="sng">
            <a:noFill/>
            <a:prstDash val="solid"/>
            <a:round/>
            <a:headEnd type="none" w="sm" len="sm"/>
            <a:tailEnd type="none" w="sm" len="sm"/>
          </a:ln>
        </p:spPr>
        <p:txBody>
          <a:bodyPr spcFirstLastPara="1" lIns="121900" tIns="60933" rIns="121900" bIns="60933" anchor="ctr"/>
          <a:lstStyle/>
          <a:p>
            <a:pPr algn="ctr" defTabSz="1219170" eaLnBrk="1" fontAlgn="auto" hangingPunct="1">
              <a:spcBef>
                <a:spcPts val="0"/>
              </a:spcBef>
              <a:spcAft>
                <a:spcPts val="0"/>
              </a:spcAft>
              <a:buClr>
                <a:srgbClr val="000000"/>
              </a:buClr>
              <a:buSzPts val="1400"/>
              <a:defRPr/>
            </a:pPr>
            <a:r>
              <a:rPr lang="en-GB" sz="1200" b="1" kern="0" dirty="0" err="1">
                <a:solidFill>
                  <a:schemeClr val="bg1"/>
                </a:solidFill>
                <a:latin typeface="Arial" panose="020B0604020202020204" pitchFamily="34" charset="0"/>
                <a:ea typeface="Calibri"/>
                <a:cs typeface="Arial" panose="020B0604020202020204" pitchFamily="34" charset="0"/>
                <a:sym typeface="Calibri"/>
              </a:rPr>
              <a:t>Definitief</a:t>
            </a:r>
            <a:r>
              <a:rPr lang="en-GB" sz="1200" b="1" kern="0" dirty="0">
                <a:solidFill>
                  <a:schemeClr val="bg1"/>
                </a:solidFill>
                <a:latin typeface="Arial" panose="020B0604020202020204" pitchFamily="34" charset="0"/>
                <a:ea typeface="Calibri"/>
                <a:cs typeface="Arial" panose="020B0604020202020204" pitchFamily="34" charset="0"/>
                <a:sym typeface="Calibri"/>
              </a:rPr>
              <a:t> </a:t>
            </a:r>
            <a:r>
              <a:rPr lang="en-GB" sz="1200" b="1" kern="0" dirty="0" err="1">
                <a:solidFill>
                  <a:schemeClr val="bg1"/>
                </a:solidFill>
                <a:latin typeface="Arial" panose="020B0604020202020204" pitchFamily="34" charset="0"/>
                <a:ea typeface="Calibri"/>
                <a:cs typeface="Arial" panose="020B0604020202020204" pitchFamily="34" charset="0"/>
                <a:sym typeface="Calibri"/>
              </a:rPr>
              <a:t>ontwerp</a:t>
            </a:r>
            <a:endParaRPr lang="en-GB" sz="1200" b="1" kern="0" dirty="0">
              <a:solidFill>
                <a:schemeClr val="bg1"/>
              </a:solidFill>
              <a:latin typeface="Arial" panose="020B0604020202020204" pitchFamily="34" charset="0"/>
              <a:ea typeface="Arial"/>
              <a:cs typeface="Arial" panose="020B0604020202020204" pitchFamily="34" charset="0"/>
              <a:sym typeface="Arial"/>
            </a:endParaRPr>
          </a:p>
        </p:txBody>
      </p:sp>
      <p:pic>
        <p:nvPicPr>
          <p:cNvPr id="3" name="Afbeelding 2" descr="Afbeelding met kegel&#10;&#10;Automatisch gegenereerde beschrijving">
            <a:extLst>
              <a:ext uri="{FF2B5EF4-FFF2-40B4-BE49-F238E27FC236}">
                <a16:creationId xmlns:a16="http://schemas.microsoft.com/office/drawing/2014/main" id="{1CB11355-2A0B-178F-3D22-2494094E08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6166" y="6494531"/>
            <a:ext cx="1357745" cy="217239"/>
          </a:xfrm>
          <a:prstGeom prst="rect">
            <a:avLst/>
          </a:prstGeom>
        </p:spPr>
      </p:pic>
      <p:grpSp>
        <p:nvGrpSpPr>
          <p:cNvPr id="21" name="Groep 20">
            <a:extLst>
              <a:ext uri="{FF2B5EF4-FFF2-40B4-BE49-F238E27FC236}">
                <a16:creationId xmlns:a16="http://schemas.microsoft.com/office/drawing/2014/main" id="{27093D24-DC8A-24EA-1DBA-1CF827044BF5}"/>
              </a:ext>
            </a:extLst>
          </p:cNvPr>
          <p:cNvGrpSpPr/>
          <p:nvPr/>
        </p:nvGrpSpPr>
        <p:grpSpPr>
          <a:xfrm>
            <a:off x="9850218" y="2421411"/>
            <a:ext cx="1441032" cy="1140488"/>
            <a:chOff x="9318145" y="2571051"/>
            <a:chExt cx="1441032" cy="1140488"/>
          </a:xfrm>
        </p:grpSpPr>
        <p:sp>
          <p:nvSpPr>
            <p:cNvPr id="19" name="Rechthoek: afgeronde hoeken 18">
              <a:extLst>
                <a:ext uri="{FF2B5EF4-FFF2-40B4-BE49-F238E27FC236}">
                  <a16:creationId xmlns:a16="http://schemas.microsoft.com/office/drawing/2014/main" id="{E7D916B6-E830-F9FF-E831-F95A37430F10}"/>
                </a:ext>
              </a:extLst>
            </p:cNvPr>
            <p:cNvSpPr>
              <a:spLocks/>
            </p:cNvSpPr>
            <p:nvPr/>
          </p:nvSpPr>
          <p:spPr>
            <a:xfrm>
              <a:off x="9318145" y="2571051"/>
              <a:ext cx="1441032" cy="1140488"/>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b="1"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grpSp>
          <p:nvGrpSpPr>
            <p:cNvPr id="9" name="Groep 8">
              <a:extLst>
                <a:ext uri="{FF2B5EF4-FFF2-40B4-BE49-F238E27FC236}">
                  <a16:creationId xmlns:a16="http://schemas.microsoft.com/office/drawing/2014/main" id="{E6A42ED7-2BA2-B44C-921D-DB39F2B2A8B9}"/>
                </a:ext>
              </a:extLst>
            </p:cNvPr>
            <p:cNvGrpSpPr/>
            <p:nvPr/>
          </p:nvGrpSpPr>
          <p:grpSpPr>
            <a:xfrm>
              <a:off x="9468424" y="2818876"/>
              <a:ext cx="1140474" cy="879547"/>
              <a:chOff x="5511174" y="1478116"/>
              <a:chExt cx="2830187" cy="2034431"/>
            </a:xfrm>
            <a:noFill/>
          </p:grpSpPr>
          <p:sp>
            <p:nvSpPr>
              <p:cNvPr id="15" name="Rechthoek: afgeronde hoeken 14">
                <a:extLst>
                  <a:ext uri="{FF2B5EF4-FFF2-40B4-BE49-F238E27FC236}">
                    <a16:creationId xmlns:a16="http://schemas.microsoft.com/office/drawing/2014/main" id="{E770C218-AA10-DCB4-9D04-602EB91797CE}"/>
                  </a:ext>
                </a:extLst>
              </p:cNvPr>
              <p:cNvSpPr>
                <a:spLocks/>
              </p:cNvSpPr>
              <p:nvPr/>
            </p:nvSpPr>
            <p:spPr>
              <a:xfrm>
                <a:off x="5511174" y="1478116"/>
                <a:ext cx="2830187" cy="2034431"/>
              </a:xfrm>
              <a:prstGeom prst="roundRect">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anchor="t"/>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endPar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endParaRPr>
              </a:p>
            </p:txBody>
          </p:sp>
          <p:pic>
            <p:nvPicPr>
              <p:cNvPr id="16" name="Afbeelding 15">
                <a:extLst>
                  <a:ext uri="{FF2B5EF4-FFF2-40B4-BE49-F238E27FC236}">
                    <a16:creationId xmlns:a16="http://schemas.microsoft.com/office/drawing/2014/main" id="{056AECFD-DD41-5F51-AEF9-5D721A08E41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96084" y="1511073"/>
                <a:ext cx="2433832" cy="1886220"/>
              </a:xfrm>
              <a:prstGeom prst="rect">
                <a:avLst/>
              </a:prstGeom>
              <a:grpFill/>
            </p:spPr>
          </p:pic>
        </p:grpSp>
      </p:grpSp>
      <p:sp>
        <p:nvSpPr>
          <p:cNvPr id="4" name="Tijdelijke aanduiding voor dianummer 2">
            <a:extLst>
              <a:ext uri="{FF2B5EF4-FFF2-40B4-BE49-F238E27FC236}">
                <a16:creationId xmlns:a16="http://schemas.microsoft.com/office/drawing/2014/main" id="{160CDB18-0D6E-283A-032D-6C02829FF0EE}"/>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rPr>
              <a:pPr/>
              <a:t>5</a:t>
            </a:fld>
            <a:endParaRPr lang="nl-NL" altLang="nl-NL" sz="1100">
              <a:solidFill>
                <a:srgbClr val="000000"/>
              </a:solidFill>
            </a:endParaRPr>
          </a:p>
        </p:txBody>
      </p:sp>
    </p:spTree>
    <p:extLst>
      <p:ext uri="{BB962C8B-B14F-4D97-AF65-F5344CB8AC3E}">
        <p14:creationId xmlns:p14="http://schemas.microsoft.com/office/powerpoint/2010/main" val="1360211529"/>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el 1">
            <a:extLst>
              <a:ext uri="{FF2B5EF4-FFF2-40B4-BE49-F238E27FC236}">
                <a16:creationId xmlns:a16="http://schemas.microsoft.com/office/drawing/2014/main" id="{4056E56E-225C-CB13-33DD-513497106601}"/>
              </a:ext>
            </a:extLst>
          </p:cNvPr>
          <p:cNvSpPr txBox="1">
            <a:spLocks/>
          </p:cNvSpPr>
          <p:nvPr/>
        </p:nvSpPr>
        <p:spPr>
          <a:xfrm>
            <a:off x="216694" y="218217"/>
            <a:ext cx="10755313" cy="762000"/>
          </a:xfrm>
          <a:prstGeom prst="rect">
            <a:avLst/>
          </a:prstGeom>
        </p:spPr>
        <p:txBody>
          <a:bodyPr/>
          <a:lstStyle>
            <a:lvl1pPr marL="0" marR="0" indent="0" algn="l" defTabSz="1219169" rtl="0" eaLnBrk="1" latinLnBrk="0" hangingPunct="1">
              <a:lnSpc>
                <a:spcPct val="80000"/>
              </a:lnSpc>
              <a:spcBef>
                <a:spcPts val="0"/>
              </a:spcBef>
              <a:spcAft>
                <a:spcPts val="0"/>
              </a:spcAft>
              <a:buClrTx/>
              <a:buSzTx/>
              <a:buFontTx/>
              <a:buNone/>
              <a:tabLst/>
              <a:defRPr sz="2700" b="1" i="0" u="none" strike="noStrike" cap="none" spc="-85" baseline="0">
                <a:solidFill>
                  <a:srgbClr val="000000"/>
                </a:solidFill>
                <a:uFillTx/>
                <a:latin typeface="+mj-lt"/>
                <a:ea typeface="Source Sans Pro" panose="020B0503030403020204" pitchFamily="34" charset="0"/>
                <a:cs typeface="+mn-cs"/>
                <a:sym typeface="Helvetica Neue"/>
              </a:defRPr>
            </a:lvl1pPr>
            <a:lvl2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2pPr>
            <a:lvl3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3pPr>
            <a:lvl4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4pPr>
            <a:lvl5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5pPr>
            <a:lvl6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6pPr>
            <a:lvl7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7pPr>
            <a:lvl8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8pPr>
            <a:lvl9pPr marL="0" marR="0" indent="0" algn="l" defTabSz="1219169" rtl="0" eaLnBrk="1" latinLnBrk="0" hangingPunct="1">
              <a:lnSpc>
                <a:spcPct val="80000"/>
              </a:lnSpc>
              <a:spcBef>
                <a:spcPts val="0"/>
              </a:spcBef>
              <a:spcAft>
                <a:spcPts val="0"/>
              </a:spcAft>
              <a:buClrTx/>
              <a:buSzTx/>
              <a:buFontTx/>
              <a:buNone/>
              <a:tabLst/>
              <a:defRPr sz="4250" b="1" i="0" u="none" strike="noStrike" cap="none" spc="-85" baseline="0">
                <a:solidFill>
                  <a:srgbClr val="000000"/>
                </a:solidFill>
                <a:uFillTx/>
                <a:latin typeface="+mn-lt"/>
                <a:ea typeface="+mn-ea"/>
                <a:cs typeface="+mn-cs"/>
                <a:sym typeface="Helvetica Neue"/>
              </a:defRPr>
            </a:lvl9pPr>
          </a:lstStyle>
          <a:p>
            <a:pPr fontAlgn="auto">
              <a:defRPr/>
            </a:pPr>
            <a:r>
              <a:rPr lang="nl-NL" kern="0" dirty="0">
                <a:latin typeface="Arial" panose="020B0604020202020204" pitchFamily="34" charset="0"/>
                <a:cs typeface="Arial" panose="020B0604020202020204" pitchFamily="34" charset="0"/>
              </a:rPr>
              <a:t>Opfrissen: het verduurzamingsproces van een bewoner </a:t>
            </a:r>
          </a:p>
        </p:txBody>
      </p:sp>
      <p:pic>
        <p:nvPicPr>
          <p:cNvPr id="3" name="Afbeelding 2" descr="Afbeelding met kegel&#10;&#10;Automatisch gegenereerde beschrijving">
            <a:extLst>
              <a:ext uri="{FF2B5EF4-FFF2-40B4-BE49-F238E27FC236}">
                <a16:creationId xmlns:a16="http://schemas.microsoft.com/office/drawing/2014/main" id="{1CB11355-2A0B-178F-3D22-2494094E08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166" y="6494531"/>
            <a:ext cx="1357745" cy="217239"/>
          </a:xfrm>
          <a:prstGeom prst="rect">
            <a:avLst/>
          </a:prstGeom>
        </p:spPr>
      </p:pic>
      <p:sp>
        <p:nvSpPr>
          <p:cNvPr id="4" name="Google Shape;168;p28">
            <a:extLst>
              <a:ext uri="{FF2B5EF4-FFF2-40B4-BE49-F238E27FC236}">
                <a16:creationId xmlns:a16="http://schemas.microsoft.com/office/drawing/2014/main" id="{CD56833C-F601-DF29-13CB-122F22D83D35}"/>
              </a:ext>
            </a:extLst>
          </p:cNvPr>
          <p:cNvSpPr txBox="1">
            <a:spLocks/>
          </p:cNvSpPr>
          <p:nvPr/>
        </p:nvSpPr>
        <p:spPr>
          <a:xfrm>
            <a:off x="1684683" y="3554670"/>
            <a:ext cx="8621465" cy="1958806"/>
          </a:xfrm>
          <a:prstGeom prst="rect">
            <a:avLst/>
          </a:prstGeom>
          <a:noFill/>
          <a:ln>
            <a:noFill/>
          </a:ln>
        </p:spPr>
        <p:txBody>
          <a:bodyPr spcFirstLastPara="1" wrap="square" lIns="45700" tIns="22867" rIns="45700" bIns="22867" anchor="t" anchorCtr="0">
            <a:noAutofit/>
          </a:bodyPr>
          <a:ls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50000"/>
              </a:lnSpc>
              <a:buClr>
                <a:srgbClr val="00435C"/>
              </a:buClr>
              <a:buSzPct val="100000"/>
            </a:pPr>
            <a:r>
              <a:rPr lang="nl-NL" sz="2800" dirty="0">
                <a:solidFill>
                  <a:srgbClr val="000000"/>
                </a:solidFill>
                <a:latin typeface="Arial" panose="020B0604020202020204" pitchFamily="34" charset="0"/>
                <a:cs typeface="Arial" panose="020B0604020202020204" pitchFamily="34" charset="0"/>
              </a:rPr>
              <a:t>Meer lezen over de verschillende fasen in het verduurzamingsproces?</a:t>
            </a:r>
          </a:p>
          <a:p>
            <a:pPr algn="ctr">
              <a:lnSpc>
                <a:spcPct val="150000"/>
              </a:lnSpc>
              <a:buClr>
                <a:srgbClr val="00435C"/>
              </a:buClr>
              <a:buSzPct val="100000"/>
            </a:pPr>
            <a:r>
              <a:rPr lang="nl-NL" sz="2800" b="1" dirty="0">
                <a:solidFill>
                  <a:srgbClr val="000000"/>
                </a:solidFill>
                <a:latin typeface="Arial" panose="020B0604020202020204" pitchFamily="34" charset="0"/>
                <a:cs typeface="Arial" panose="020B0604020202020204" pitchFamily="34" charset="0"/>
              </a:rPr>
              <a:t>Ga naar </a:t>
            </a:r>
            <a:r>
              <a:rPr lang="nl-NL" sz="2800" b="1" dirty="0">
                <a:solidFill>
                  <a:srgbClr val="000000"/>
                </a:solidFill>
                <a:latin typeface="Arial" panose="020B0604020202020204" pitchFamily="34" charset="0"/>
                <a:cs typeface="Arial" panose="020B0604020202020204" pitchFamily="34" charset="0"/>
                <a:hlinkClick r:id="rId4"/>
              </a:rPr>
              <a:t>www.doetankontzorging.nl/aan-de-slag</a:t>
            </a:r>
            <a:r>
              <a:rPr lang="nl-NL" sz="2800" b="1" dirty="0">
                <a:solidFill>
                  <a:srgbClr val="000000"/>
                </a:solidFill>
                <a:latin typeface="Arial" panose="020B0604020202020204" pitchFamily="34" charset="0"/>
                <a:cs typeface="Arial" panose="020B0604020202020204" pitchFamily="34" charset="0"/>
              </a:rPr>
              <a:t> </a:t>
            </a:r>
          </a:p>
          <a:p>
            <a:pPr marL="342900" indent="-342900" algn="ctr">
              <a:lnSpc>
                <a:spcPct val="150000"/>
              </a:lnSpc>
              <a:buClr>
                <a:srgbClr val="00435C"/>
              </a:buClr>
              <a:buSzPct val="100000"/>
              <a:buFont typeface="Arial" panose="020B0604020202020204" pitchFamily="34" charset="0"/>
              <a:buChar char="•"/>
            </a:pPr>
            <a:endParaRPr lang="nl-NL" sz="2800" b="1" dirty="0">
              <a:solidFill>
                <a:srgbClr val="000000"/>
              </a:solidFill>
              <a:highlight>
                <a:srgbClr val="FFFF00"/>
              </a:highlight>
              <a:latin typeface="Arial" panose="020B0604020202020204" pitchFamily="34" charset="0"/>
              <a:cs typeface="Arial" panose="020B0604020202020204" pitchFamily="34" charset="0"/>
            </a:endParaRPr>
          </a:p>
        </p:txBody>
      </p:sp>
      <p:pic>
        <p:nvPicPr>
          <p:cNvPr id="1026" name="Picture 2">
            <a:extLst>
              <a:ext uri="{FF2B5EF4-FFF2-40B4-BE49-F238E27FC236}">
                <a16:creationId xmlns:a16="http://schemas.microsoft.com/office/drawing/2014/main" id="{C5F60A33-1948-2D5C-C71C-A0DF1E400B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0728" y="1344524"/>
            <a:ext cx="11210544" cy="1731861"/>
          </a:xfrm>
          <a:prstGeom prst="rect">
            <a:avLst/>
          </a:prstGeom>
          <a:noFill/>
          <a:extLst>
            <a:ext uri="{909E8E84-426E-40DD-AFC4-6F175D3DCCD1}">
              <a14:hiddenFill xmlns:a14="http://schemas.microsoft.com/office/drawing/2010/main">
                <a:solidFill>
                  <a:srgbClr val="FFFFFF"/>
                </a:solidFill>
              </a14:hiddenFill>
            </a:ext>
          </a:extLst>
        </p:spPr>
      </p:pic>
      <p:sp>
        <p:nvSpPr>
          <p:cNvPr id="8" name="Tijdelijke aanduiding voor dianummer 2">
            <a:extLst>
              <a:ext uri="{FF2B5EF4-FFF2-40B4-BE49-F238E27FC236}">
                <a16:creationId xmlns:a16="http://schemas.microsoft.com/office/drawing/2014/main" id="{44EFC158-4FEC-7F6D-A018-A156DBBAA2EA}"/>
              </a:ext>
            </a:extLst>
          </p:cNvPr>
          <p:cNvSpPr txBox="1">
            <a:spLocks noChangeArrowheads="1"/>
          </p:cNvSpPr>
          <p:nvPr/>
        </p:nvSpPr>
        <p:spPr bwMode="auto">
          <a:xfrm>
            <a:off x="11560175" y="6390481"/>
            <a:ext cx="406400" cy="273050"/>
          </a:xfrm>
          <a:prstGeom prst="rect">
            <a:avLst/>
          </a:prstGeo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defPPr>
              <a:defRPr lang="nl-NL"/>
            </a:defPPr>
            <a:lvl1pPr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1pPr>
            <a:lvl2pPr marL="742950" indent="-28575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2pPr>
            <a:lvl3pPr marL="11430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3pPr>
            <a:lvl4pPr marL="16002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4pPr>
            <a:lvl5pPr marL="2057400" indent="-228600" algn="l" defTabSz="292100" rtl="0" eaLnBrk="0" fontAlgn="base" hangingPunct="0">
              <a:spcBef>
                <a:spcPct val="0"/>
              </a:spcBef>
              <a:spcAft>
                <a:spcPct val="0"/>
              </a:spcAft>
              <a:defRPr kern="1200">
                <a:solidFill>
                  <a:schemeClr val="tx1"/>
                </a:solidFill>
                <a:latin typeface="Source Sans Pro" panose="020B0503030403020204" pitchFamily="34" charset="0"/>
                <a:ea typeface="+mn-ea"/>
                <a:cs typeface="Helvetica Neue" charset="0"/>
              </a:defRPr>
            </a:lvl5pPr>
            <a:lvl6pPr marL="25146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6pPr>
            <a:lvl7pPr marL="29718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7pPr>
            <a:lvl8pPr marL="34290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8pPr>
            <a:lvl9pPr marL="3886200" indent="-228600" algn="l" defTabSz="292100" rtl="0" eaLnBrk="0" fontAlgn="base" latinLnBrk="0" hangingPunct="0">
              <a:spcBef>
                <a:spcPct val="0"/>
              </a:spcBef>
              <a:spcAft>
                <a:spcPct val="0"/>
              </a:spcAft>
              <a:defRPr kern="1200">
                <a:solidFill>
                  <a:schemeClr val="tx1"/>
                </a:solidFill>
                <a:latin typeface="Source Sans Pro" panose="020B0503030403020204" pitchFamily="34" charset="0"/>
                <a:ea typeface="+mn-ea"/>
                <a:cs typeface="Helvetica Neue" charset="0"/>
              </a:defRPr>
            </a:lvl9pPr>
          </a:lstStyle>
          <a:p>
            <a:fld id="{E1F2A8F5-3474-4E0D-852F-522416D3C9E0}" type="slidenum">
              <a:rPr lang="nl-NL" altLang="nl-NL" sz="1100" smtClean="0">
                <a:solidFill>
                  <a:srgbClr val="000000"/>
                </a:solidFill>
              </a:rPr>
              <a:pPr/>
              <a:t>6</a:t>
            </a:fld>
            <a:endParaRPr lang="nl-NL" altLang="nl-NL" sz="1100">
              <a:solidFill>
                <a:srgbClr val="000000"/>
              </a:solidFill>
            </a:endParaRPr>
          </a:p>
        </p:txBody>
      </p:sp>
    </p:spTree>
    <p:extLst>
      <p:ext uri="{BB962C8B-B14F-4D97-AF65-F5344CB8AC3E}">
        <p14:creationId xmlns:p14="http://schemas.microsoft.com/office/powerpoint/2010/main" val="1072059753"/>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CFA3D-1032-52D4-D88F-2146868E95C5}"/>
            </a:ext>
          </a:extLst>
        </p:cNvPr>
        <p:cNvGrpSpPr/>
        <p:nvPr/>
      </p:nvGrpSpPr>
      <p:grpSpPr>
        <a:xfrm>
          <a:off x="0" y="0"/>
          <a:ext cx="0" cy="0"/>
          <a:chOff x="0" y="0"/>
          <a:chExt cx="0" cy="0"/>
        </a:xfrm>
      </p:grpSpPr>
      <p:sp>
        <p:nvSpPr>
          <p:cNvPr id="2" name="Tijdelijke aanduiding voor afbeelding 1">
            <a:extLst>
              <a:ext uri="{FF2B5EF4-FFF2-40B4-BE49-F238E27FC236}">
                <a16:creationId xmlns:a16="http://schemas.microsoft.com/office/drawing/2014/main" id="{61C5D5CD-A29C-0B8A-3D39-74BC7A12981A}"/>
              </a:ext>
            </a:extLst>
          </p:cNvPr>
          <p:cNvSpPr>
            <a:spLocks noGrp="1"/>
          </p:cNvSpPr>
          <p:nvPr>
            <p:ph type="pic" sz="quarter" idx="13"/>
          </p:nvPr>
        </p:nvSpPr>
        <p:spPr>
          <a:solidFill>
            <a:srgbClr val="4A8156"/>
          </a:solidFill>
        </p:spPr>
        <p:txBody>
          <a:bodyPr/>
          <a:lstStyle/>
          <a:p>
            <a:endParaRPr lang="nl-NL"/>
          </a:p>
        </p:txBody>
      </p:sp>
      <p:sp>
        <p:nvSpPr>
          <p:cNvPr id="3" name="Titel 2">
            <a:extLst>
              <a:ext uri="{FF2B5EF4-FFF2-40B4-BE49-F238E27FC236}">
                <a16:creationId xmlns:a16="http://schemas.microsoft.com/office/drawing/2014/main" id="{C9C2B8BC-E1D5-0999-2221-A1B9802AD1BD}"/>
              </a:ext>
            </a:extLst>
          </p:cNvPr>
          <p:cNvSpPr>
            <a:spLocks noGrp="1"/>
          </p:cNvSpPr>
          <p:nvPr>
            <p:ph type="title"/>
          </p:nvPr>
        </p:nvSpPr>
        <p:spPr/>
        <p:txBody>
          <a:bodyPr/>
          <a:lstStyle/>
          <a:p>
            <a:r>
              <a:rPr lang="nl-NL" dirty="0">
                <a:latin typeface="Arial" panose="020B0604020202020204" pitchFamily="34" charset="0"/>
                <a:cs typeface="Arial" panose="020B0604020202020204" pitchFamily="34" charset="0"/>
              </a:rPr>
              <a:t>Inventariseren</a:t>
            </a:r>
            <a:endParaRPr lang="nl-NL" i="1" dirty="0">
              <a:latin typeface="Arial" panose="020B0604020202020204" pitchFamily="34" charset="0"/>
              <a:cs typeface="Arial" panose="020B0604020202020204" pitchFamily="34" charset="0"/>
            </a:endParaRPr>
          </a:p>
        </p:txBody>
      </p:sp>
      <p:sp>
        <p:nvSpPr>
          <p:cNvPr id="5" name="Tijdelijke aanduiding voor datum 4">
            <a:extLst>
              <a:ext uri="{FF2B5EF4-FFF2-40B4-BE49-F238E27FC236}">
                <a16:creationId xmlns:a16="http://schemas.microsoft.com/office/drawing/2014/main" id="{0476D980-C1BE-4BD3-4334-6AF28A7D9A1E}"/>
              </a:ext>
            </a:extLst>
          </p:cNvPr>
          <p:cNvSpPr>
            <a:spLocks noGrp="1"/>
          </p:cNvSpPr>
          <p:nvPr>
            <p:ph type="dt" sz="half" idx="15"/>
          </p:nvPr>
        </p:nvSpPr>
        <p:spPr/>
        <p:txBody>
          <a:bodyPr/>
          <a:lstStyle/>
          <a:p>
            <a:pPr>
              <a:defRPr/>
            </a:pPr>
            <a:fld id="{FE216285-305C-40E1-AE7B-E0EAE964619E}" type="datetime4">
              <a:rPr lang="nl-NL" smtClean="0"/>
              <a:pPr>
                <a:defRPr/>
              </a:pPr>
              <a:t>10 september 2024</a:t>
            </a:fld>
            <a:endParaRPr lang="nl-NL"/>
          </a:p>
        </p:txBody>
      </p:sp>
    </p:spTree>
    <p:extLst>
      <p:ext uri="{BB962C8B-B14F-4D97-AF65-F5344CB8AC3E}">
        <p14:creationId xmlns:p14="http://schemas.microsoft.com/office/powerpoint/2010/main" val="369175185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5EDC8-E2BB-3A90-2D74-602362B1CE47}"/>
            </a:ext>
          </a:extLst>
        </p:cNvPr>
        <p:cNvGrpSpPr/>
        <p:nvPr/>
      </p:nvGrpSpPr>
      <p:grpSpPr>
        <a:xfrm>
          <a:off x="0" y="0"/>
          <a:ext cx="0" cy="0"/>
          <a:chOff x="0" y="0"/>
          <a:chExt cx="0" cy="0"/>
        </a:xfrm>
      </p:grpSpPr>
      <p:sp>
        <p:nvSpPr>
          <p:cNvPr id="19" name="Titel 18">
            <a:extLst>
              <a:ext uri="{FF2B5EF4-FFF2-40B4-BE49-F238E27FC236}">
                <a16:creationId xmlns:a16="http://schemas.microsoft.com/office/drawing/2014/main" id="{E9BE3E66-8610-EB70-7DB1-1A329BB73416}"/>
              </a:ext>
            </a:extLst>
          </p:cNvPr>
          <p:cNvSpPr>
            <a:spLocks noGrp="1"/>
          </p:cNvSpPr>
          <p:nvPr>
            <p:ph type="title" idx="4294967295"/>
          </p:nvPr>
        </p:nvSpPr>
        <p:spPr>
          <a:xfrm>
            <a:off x="215235" y="210951"/>
            <a:ext cx="10542587" cy="460925"/>
          </a:xfrm>
        </p:spPr>
        <p:txBody>
          <a:bodyPr anchor="t"/>
          <a:lstStyle/>
          <a:p>
            <a:r>
              <a:rPr lang="nl-NL" sz="2400" dirty="0">
                <a:latin typeface="Arial" panose="020B0604020202020204" pitchFamily="34" charset="0"/>
                <a:cs typeface="Arial" panose="020B0604020202020204" pitchFamily="34" charset="0"/>
              </a:rPr>
              <a:t>Inventariseren huidige ondersteuningsstructuur</a:t>
            </a:r>
          </a:p>
        </p:txBody>
      </p:sp>
      <p:sp>
        <p:nvSpPr>
          <p:cNvPr id="49154" name="Tijdelijke aanduiding voor dianummer 2">
            <a:extLst>
              <a:ext uri="{FF2B5EF4-FFF2-40B4-BE49-F238E27FC236}">
                <a16:creationId xmlns:a16="http://schemas.microsoft.com/office/drawing/2014/main" id="{9E40DD50-7B8C-75CE-D596-2556D2007644}"/>
              </a:ext>
            </a:extLst>
          </p:cNvPr>
          <p:cNvSpPr>
            <a:spLocks noGrp="1" noChangeArrowheads="1"/>
          </p:cNvSpPr>
          <p:nvPr>
            <p:ph type="sldNum" sz="quarter" idx="4294967295"/>
          </p:nvPr>
        </p:nvSpPr>
        <p:spPr bwMode="auto">
          <a:xfrm>
            <a:off x="11785600" y="6365468"/>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fontAlgn="base">
              <a:spcBef>
                <a:spcPct val="0"/>
              </a:spcBef>
              <a:spcAft>
                <a:spcPct val="0"/>
              </a:spcAft>
            </a:pPr>
            <a:fld id="{804FA2F2-B07B-4061-94AA-B17BD2A4A64A}" type="slidenum">
              <a:rPr lang="nl-NL" altLang="nl-NL" smtClean="0">
                <a:solidFill>
                  <a:srgbClr val="000000"/>
                </a:solidFill>
                <a:latin typeface="Arial" panose="020B0604020202020204" pitchFamily="34" charset="0"/>
                <a:cs typeface="Arial" panose="020B0604020202020204" pitchFamily="34" charset="0"/>
              </a:rPr>
              <a:pPr algn="l" fontAlgn="base">
                <a:spcBef>
                  <a:spcPct val="0"/>
                </a:spcBef>
                <a:spcAft>
                  <a:spcPct val="0"/>
                </a:spcAft>
              </a:pPr>
              <a:t>8</a:t>
            </a:fld>
            <a:endParaRPr lang="nl-NL" altLang="nl-NL">
              <a:solidFill>
                <a:srgbClr val="000000"/>
              </a:solidFill>
              <a:latin typeface="Arial" panose="020B0604020202020204" pitchFamily="34" charset="0"/>
              <a:cs typeface="Arial" panose="020B0604020202020204" pitchFamily="34" charset="0"/>
            </a:endParaRPr>
          </a:p>
        </p:txBody>
      </p:sp>
      <p:cxnSp>
        <p:nvCxnSpPr>
          <p:cNvPr id="21" name="Rechte verbindingslijn met pijl 20">
            <a:extLst>
              <a:ext uri="{FF2B5EF4-FFF2-40B4-BE49-F238E27FC236}">
                <a16:creationId xmlns:a16="http://schemas.microsoft.com/office/drawing/2014/main" id="{50CA05C2-201F-454C-8B87-89B1C9DB4659}"/>
              </a:ext>
            </a:extLst>
          </p:cNvPr>
          <p:cNvCxnSpPr>
            <a:cxnSpLocks/>
          </p:cNvCxnSpPr>
          <p:nvPr/>
        </p:nvCxnSpPr>
        <p:spPr>
          <a:xfrm flipV="1">
            <a:off x="885825" y="1124909"/>
            <a:ext cx="0" cy="4513891"/>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22" name="Rectangle 2">
            <a:extLst>
              <a:ext uri="{FF2B5EF4-FFF2-40B4-BE49-F238E27FC236}">
                <a16:creationId xmlns:a16="http://schemas.microsoft.com/office/drawing/2014/main" id="{D5735FBB-4DB5-F48A-D63C-BE51877CF061}"/>
              </a:ext>
            </a:extLst>
          </p:cNvPr>
          <p:cNvSpPr/>
          <p:nvPr/>
        </p:nvSpPr>
        <p:spPr>
          <a:xfrm>
            <a:off x="49506" y="1682887"/>
            <a:ext cx="836319" cy="542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Grote</a:t>
            </a:r>
          </a:p>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groep</a:t>
            </a:r>
          </a:p>
        </p:txBody>
      </p:sp>
      <p:sp>
        <p:nvSpPr>
          <p:cNvPr id="23" name="Rectangle 2">
            <a:extLst>
              <a:ext uri="{FF2B5EF4-FFF2-40B4-BE49-F238E27FC236}">
                <a16:creationId xmlns:a16="http://schemas.microsoft.com/office/drawing/2014/main" id="{401E6E45-47AB-C7F4-34F2-90F778511C21}"/>
              </a:ext>
            </a:extLst>
          </p:cNvPr>
          <p:cNvSpPr/>
          <p:nvPr/>
        </p:nvSpPr>
        <p:spPr>
          <a:xfrm>
            <a:off x="50869" y="3438784"/>
            <a:ext cx="760731" cy="5092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Kleine</a:t>
            </a:r>
          </a:p>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groep</a:t>
            </a:r>
          </a:p>
        </p:txBody>
      </p:sp>
      <p:sp>
        <p:nvSpPr>
          <p:cNvPr id="24" name="Rectangle 2">
            <a:extLst>
              <a:ext uri="{FF2B5EF4-FFF2-40B4-BE49-F238E27FC236}">
                <a16:creationId xmlns:a16="http://schemas.microsoft.com/office/drawing/2014/main" id="{5F338E04-6128-59D7-71E5-50A921545DC2}"/>
              </a:ext>
            </a:extLst>
          </p:cNvPr>
          <p:cNvSpPr/>
          <p:nvPr/>
        </p:nvSpPr>
        <p:spPr>
          <a:xfrm>
            <a:off x="-22471" y="5431414"/>
            <a:ext cx="946339" cy="398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Individu</a:t>
            </a:r>
          </a:p>
        </p:txBody>
      </p:sp>
      <p:pic>
        <p:nvPicPr>
          <p:cNvPr id="25" name="Graphic 24" descr="Groep mensen met effen opvulling">
            <a:extLst>
              <a:ext uri="{FF2B5EF4-FFF2-40B4-BE49-F238E27FC236}">
                <a16:creationId xmlns:a16="http://schemas.microsoft.com/office/drawing/2014/main" id="{D066A439-0AB5-F47B-4360-5587ABB146B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4699" y="1242693"/>
            <a:ext cx="432000" cy="432000"/>
          </a:xfrm>
          <a:prstGeom prst="rect">
            <a:avLst/>
          </a:prstGeom>
        </p:spPr>
      </p:pic>
      <p:pic>
        <p:nvPicPr>
          <p:cNvPr id="26" name="Graphic 25" descr="Gebruiker met effen opvulling">
            <a:extLst>
              <a:ext uri="{FF2B5EF4-FFF2-40B4-BE49-F238E27FC236}">
                <a16:creationId xmlns:a16="http://schemas.microsoft.com/office/drawing/2014/main" id="{74A23389-A1BC-EA29-4C5A-6A7DA0D0512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5235" y="5002275"/>
            <a:ext cx="432000" cy="432000"/>
          </a:xfrm>
          <a:prstGeom prst="rect">
            <a:avLst/>
          </a:prstGeom>
        </p:spPr>
      </p:pic>
      <p:pic>
        <p:nvPicPr>
          <p:cNvPr id="27" name="Graphic 26" descr="Gebruikers met effen opvulling">
            <a:extLst>
              <a:ext uri="{FF2B5EF4-FFF2-40B4-BE49-F238E27FC236}">
                <a16:creationId xmlns:a16="http://schemas.microsoft.com/office/drawing/2014/main" id="{549A3981-AE37-E1D1-A2BB-AB0691206EB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4699" y="3006784"/>
            <a:ext cx="432000" cy="432000"/>
          </a:xfrm>
          <a:prstGeom prst="rect">
            <a:avLst/>
          </a:prstGeom>
        </p:spPr>
      </p:pic>
      <p:sp>
        <p:nvSpPr>
          <p:cNvPr id="2" name="Tekstvak 1">
            <a:extLst>
              <a:ext uri="{FF2B5EF4-FFF2-40B4-BE49-F238E27FC236}">
                <a16:creationId xmlns:a16="http://schemas.microsoft.com/office/drawing/2014/main" id="{526B8F5A-2E15-DA90-4E28-A3944B0A346E}"/>
              </a:ext>
            </a:extLst>
          </p:cNvPr>
          <p:cNvSpPr txBox="1"/>
          <p:nvPr/>
        </p:nvSpPr>
        <p:spPr>
          <a:xfrm>
            <a:off x="1753244" y="2158280"/>
            <a:ext cx="2339406" cy="648000"/>
          </a:xfrm>
          <a:prstGeom prst="rect">
            <a:avLst/>
          </a:prstGeom>
        </p:spPr>
        <p:txBody>
          <a:bodyPr vert="horz" wrap="square" lIns="91440" tIns="45720" rIns="91440" bIns="45720" rtlCol="0">
            <a:normAutofit/>
          </a:bodyPr>
          <a:lstStyle/>
          <a:p>
            <a:pPr>
              <a:spcBef>
                <a:spcPts val="0"/>
              </a:spcBef>
            </a:pPr>
            <a:r>
              <a:rPr lang="nl-NL" sz="1600" b="1">
                <a:solidFill>
                  <a:srgbClr val="000000"/>
                </a:solidFill>
                <a:latin typeface="Arial" panose="020B0604020202020204" pitchFamily="34" charset="0"/>
                <a:cs typeface="Arial" panose="020B0604020202020204" pitchFamily="34" charset="0"/>
              </a:rPr>
              <a:t>Schaalniveau waarop je diensten aanbiedt</a:t>
            </a:r>
            <a:endParaRPr lang="nl-NL" sz="1600" b="1">
              <a:solidFill>
                <a:srgbClr val="000000"/>
              </a:solidFill>
              <a:highlight>
                <a:srgbClr val="FFFF00"/>
              </a:highlight>
              <a:latin typeface="Arial" panose="020B0604020202020204" pitchFamily="34" charset="0"/>
              <a:cs typeface="Arial" panose="020B0604020202020204" pitchFamily="34" charset="0"/>
            </a:endParaRPr>
          </a:p>
        </p:txBody>
      </p:sp>
      <p:pic>
        <p:nvPicPr>
          <p:cNvPr id="3" name="Picture 6" descr="Gebogen pijl PNG transparante afbeeldingen, afbeeldingen, foto's | PNG Arts">
            <a:extLst>
              <a:ext uri="{FF2B5EF4-FFF2-40B4-BE49-F238E27FC236}">
                <a16:creationId xmlns:a16="http://schemas.microsoft.com/office/drawing/2014/main" id="{20142B05-BC0C-C415-6D97-E40EE122104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494522" flipH="1" flipV="1">
            <a:off x="736602" y="1546301"/>
            <a:ext cx="1769443" cy="1011650"/>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743A8CA5-FAC5-806C-5293-09099440420C}"/>
              </a:ext>
            </a:extLst>
          </p:cNvPr>
          <p:cNvSpPr txBox="1"/>
          <p:nvPr/>
        </p:nvSpPr>
        <p:spPr>
          <a:xfrm>
            <a:off x="4225798" y="4719716"/>
            <a:ext cx="2768599" cy="544540"/>
          </a:xfrm>
          <a:prstGeom prst="rect">
            <a:avLst/>
          </a:prstGeom>
        </p:spPr>
        <p:txBody>
          <a:bodyPr vert="horz" wrap="square" lIns="91440" tIns="45720" rIns="91440" bIns="45720" rtlCol="0">
            <a:normAutofit fontScale="92500" lnSpcReduction="10000"/>
          </a:bodyPr>
          <a:lstStyle/>
          <a:p>
            <a:pPr>
              <a:spcBef>
                <a:spcPts val="0"/>
              </a:spcBef>
            </a:pPr>
            <a:r>
              <a:rPr lang="nl-NL" sz="1600" b="1">
                <a:solidFill>
                  <a:srgbClr val="000000"/>
                </a:solidFill>
                <a:latin typeface="Arial" panose="020B0604020202020204" pitchFamily="34" charset="0"/>
                <a:cs typeface="Arial" panose="020B0604020202020204" pitchFamily="34" charset="0"/>
              </a:rPr>
              <a:t>Het verduurzamingsproces van de bewoner</a:t>
            </a:r>
            <a:endParaRPr lang="nl-NL" sz="1600" b="1">
              <a:solidFill>
                <a:srgbClr val="000000"/>
              </a:solidFill>
              <a:highlight>
                <a:srgbClr val="FFFF00"/>
              </a:highlight>
              <a:latin typeface="Arial" panose="020B0604020202020204" pitchFamily="34" charset="0"/>
              <a:cs typeface="Arial" panose="020B0604020202020204" pitchFamily="34" charset="0"/>
            </a:endParaRPr>
          </a:p>
        </p:txBody>
      </p:sp>
      <p:pic>
        <p:nvPicPr>
          <p:cNvPr id="5" name="Picture 6" descr="Gebogen pijl PNG transparante afbeeldingen, afbeeldingen, foto's | PNG Arts">
            <a:extLst>
              <a:ext uri="{FF2B5EF4-FFF2-40B4-BE49-F238E27FC236}">
                <a16:creationId xmlns:a16="http://schemas.microsoft.com/office/drawing/2014/main" id="{DBD520BE-E371-44C0-B040-BD9895F8DD3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1538531" flipV="1">
            <a:off x="6358579" y="4722738"/>
            <a:ext cx="1733456" cy="991075"/>
          </a:xfrm>
          <a:prstGeom prst="rect">
            <a:avLst/>
          </a:prstGeom>
          <a:noFill/>
          <a:extLst>
            <a:ext uri="{909E8E84-426E-40DD-AFC4-6F175D3DCCD1}">
              <a14:hiddenFill xmlns:a14="http://schemas.microsoft.com/office/drawing/2010/main">
                <a:solidFill>
                  <a:srgbClr val="FFFFFF"/>
                </a:solidFill>
              </a14:hiddenFill>
            </a:ext>
          </a:extLst>
        </p:spPr>
      </p:pic>
      <p:sp>
        <p:nvSpPr>
          <p:cNvPr id="8" name="Rechthoek: afgeronde hoeken 7">
            <a:extLst>
              <a:ext uri="{FF2B5EF4-FFF2-40B4-BE49-F238E27FC236}">
                <a16:creationId xmlns:a16="http://schemas.microsoft.com/office/drawing/2014/main" id="{42343C9E-44D7-8FF1-E560-A18F3B59E00D}"/>
              </a:ext>
            </a:extLst>
          </p:cNvPr>
          <p:cNvSpPr/>
          <p:nvPr/>
        </p:nvSpPr>
        <p:spPr>
          <a:xfrm>
            <a:off x="5432558" y="877871"/>
            <a:ext cx="6190786" cy="2497138"/>
          </a:xfrm>
          <a:prstGeom prst="roundRect">
            <a:avLst/>
          </a:prstGeom>
          <a:noFill/>
          <a:ln w="57150" cap="flat">
            <a:solidFill>
              <a:srgbClr val="4A8156"/>
            </a:solidFill>
            <a:miter lim="400000"/>
          </a:ln>
          <a:effectLst/>
          <a:sp3d/>
        </p:spPr>
        <p:style>
          <a:lnRef idx="0">
            <a:scrgbClr r="0" g="0" b="0"/>
          </a:lnRef>
          <a:fillRef idx="0">
            <a:scrgbClr r="0" g="0" b="0"/>
          </a:fillRef>
          <a:effectRef idx="0">
            <a:scrgbClr r="0" g="0" b="0"/>
          </a:effectRef>
          <a:fontRef idx="none"/>
        </p:style>
        <p:txBody>
          <a:bodyPr spcFirstLastPara="1" wrap="square" lIns="50800" tIns="50800" rIns="50800" bIns="50800" spcCol="38100" anchor="ctr">
            <a:spAutoFit/>
          </a:bodyPr>
          <a:lstStyle/>
          <a:p>
            <a:pPr defTabSz="825500" eaLnBrk="1" fontAlgn="auto">
              <a:spcBef>
                <a:spcPts val="0"/>
              </a:spcBef>
              <a:spcAft>
                <a:spcPts val="0"/>
              </a:spcAft>
              <a:defRPr/>
            </a:pPr>
            <a:endParaRPr lang="nl-NL" sz="1400">
              <a:solidFill>
                <a:srgbClr val="000000"/>
              </a:solidFill>
              <a:latin typeface="Arial" panose="020B0604020202020204" pitchFamily="34" charset="0"/>
              <a:ea typeface="Helvetica Neue Medium"/>
              <a:cs typeface="Arial" panose="020B0604020202020204" pitchFamily="34" charset="0"/>
              <a:sym typeface="Helvetica Neue Medium"/>
            </a:endParaRPr>
          </a:p>
          <a:p>
            <a:pPr defTabSz="825500" eaLnBrk="1" fontAlgn="auto">
              <a:spcBef>
                <a:spcPts val="0"/>
              </a:spcBef>
              <a:spcAft>
                <a:spcPts val="0"/>
              </a:spcAft>
              <a:defRPr/>
            </a:pPr>
            <a:r>
              <a:rPr lang="nl-NL" sz="1400">
                <a:solidFill>
                  <a:srgbClr val="000000"/>
                </a:solidFill>
                <a:latin typeface="Arial" panose="020B0604020202020204" pitchFamily="34" charset="0"/>
                <a:ea typeface="Helvetica Neue Medium"/>
                <a:cs typeface="Arial" panose="020B0604020202020204" pitchFamily="34" charset="0"/>
                <a:sym typeface="Helvetica Neue Medium"/>
              </a:rPr>
              <a:t>Bij het inventariseren van de huidige ondersteuningsstructuur breng je alle ondersteuning in kaart. Focus hierbij op: </a:t>
            </a:r>
          </a:p>
          <a:p>
            <a:pPr defTabSz="825500" eaLnBrk="1" fontAlgn="auto">
              <a:spcBef>
                <a:spcPts val="0"/>
              </a:spcBef>
              <a:spcAft>
                <a:spcPts val="0"/>
              </a:spcAft>
              <a:defRPr/>
            </a:pPr>
            <a:endParaRPr lang="nl-NL" sz="1400">
              <a:solidFill>
                <a:srgbClr val="000000"/>
              </a:solidFill>
              <a:latin typeface="Arial" panose="020B0604020202020204" pitchFamily="34" charset="0"/>
              <a:ea typeface="Helvetica Neue Medium"/>
              <a:cs typeface="Arial" panose="020B0604020202020204" pitchFamily="34" charset="0"/>
              <a:sym typeface="Helvetica Neue Medium"/>
            </a:endParaRP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Arial" panose="020B0604020202020204" pitchFamily="34" charset="0"/>
                <a:ea typeface="Helvetica Neue Medium"/>
                <a:cs typeface="Arial" panose="020B0604020202020204" pitchFamily="34" charset="0"/>
                <a:sym typeface="Helvetica Neue Medium"/>
              </a:rPr>
              <a:t>Diensten die worden aangeboden aan </a:t>
            </a:r>
            <a:r>
              <a:rPr lang="nl-NL" sz="1400" b="1">
                <a:solidFill>
                  <a:srgbClr val="000000"/>
                </a:solidFill>
                <a:latin typeface="Arial" panose="020B0604020202020204" pitchFamily="34" charset="0"/>
                <a:ea typeface="Helvetica Neue Medium"/>
                <a:cs typeface="Arial" panose="020B0604020202020204" pitchFamily="34" charset="0"/>
                <a:sym typeface="Helvetica Neue Medium"/>
              </a:rPr>
              <a:t>particuliere woningeigenaren</a:t>
            </a: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Arial" panose="020B0604020202020204" pitchFamily="34" charset="0"/>
                <a:ea typeface="Helvetica Neue Medium"/>
                <a:cs typeface="Arial" panose="020B0604020202020204" pitchFamily="34" charset="0"/>
                <a:sym typeface="Helvetica Neue Medium"/>
              </a:rPr>
              <a:t>Verduurzaming van </a:t>
            </a:r>
            <a:r>
              <a:rPr lang="nl-NL" sz="1400" b="1">
                <a:solidFill>
                  <a:srgbClr val="000000"/>
                </a:solidFill>
                <a:latin typeface="Arial" panose="020B0604020202020204" pitchFamily="34" charset="0"/>
                <a:ea typeface="Helvetica Neue Medium"/>
                <a:cs typeface="Arial" panose="020B0604020202020204" pitchFamily="34" charset="0"/>
                <a:sym typeface="Helvetica Neue Medium"/>
              </a:rPr>
              <a:t>bestaand woningaanbod </a:t>
            </a:r>
          </a:p>
          <a:p>
            <a:pPr marL="285750" indent="-285750" defTabSz="825500" eaLnBrk="1" fontAlgn="auto">
              <a:spcBef>
                <a:spcPts val="0"/>
              </a:spcBef>
              <a:spcAft>
                <a:spcPts val="0"/>
              </a:spcAft>
              <a:buFont typeface="Arial" panose="020B0604020202020204" pitchFamily="34" charset="0"/>
              <a:buChar char="•"/>
              <a:defRPr/>
            </a:pPr>
            <a:r>
              <a:rPr lang="nl-NL" sz="1400">
                <a:solidFill>
                  <a:srgbClr val="000000"/>
                </a:solidFill>
                <a:latin typeface="Arial" panose="020B0604020202020204" pitchFamily="34" charset="0"/>
                <a:ea typeface="Helvetica Neue Medium"/>
                <a:cs typeface="Arial" panose="020B0604020202020204" pitchFamily="34" charset="0"/>
                <a:sym typeface="Helvetica Neue Medium"/>
              </a:rPr>
              <a:t>Het gaat om het </a:t>
            </a:r>
            <a:r>
              <a:rPr lang="nl-NL" sz="1400" b="1">
                <a:solidFill>
                  <a:srgbClr val="000000"/>
                </a:solidFill>
                <a:latin typeface="Arial" panose="020B0604020202020204" pitchFamily="34" charset="0"/>
                <a:ea typeface="Helvetica Neue Medium"/>
                <a:cs typeface="Arial" panose="020B0604020202020204" pitchFamily="34" charset="0"/>
                <a:sym typeface="Helvetica Neue Medium"/>
              </a:rPr>
              <a:t>totaal aan ondersteuning </a:t>
            </a:r>
            <a:r>
              <a:rPr lang="nl-NL" sz="1400">
                <a:solidFill>
                  <a:srgbClr val="000000"/>
                </a:solidFill>
                <a:latin typeface="Arial" panose="020B0604020202020204" pitchFamily="34" charset="0"/>
                <a:ea typeface="Helvetica Neue Medium"/>
                <a:cs typeface="Arial" panose="020B0604020202020204" pitchFamily="34" charset="0"/>
                <a:sym typeface="Helvetica Neue Medium"/>
              </a:rPr>
              <a:t>voor bewoners. Dit is niet alleen wat de gemeente aanbiedt, maar ook wat door andere partijen wordt aangeboden</a:t>
            </a:r>
          </a:p>
          <a:p>
            <a:pPr marL="285750" indent="-285750" defTabSz="825500" eaLnBrk="1" fontAlgn="auto">
              <a:spcBef>
                <a:spcPts val="0"/>
              </a:spcBef>
              <a:spcAft>
                <a:spcPts val="0"/>
              </a:spcAft>
              <a:buFont typeface="Arial" panose="020B0604020202020204" pitchFamily="34" charset="0"/>
              <a:buChar char="•"/>
              <a:defRPr/>
            </a:pPr>
            <a:endParaRPr lang="nl-NL" sz="1400">
              <a:solidFill>
                <a:srgbClr val="000000"/>
              </a:solidFill>
              <a:latin typeface="Arial" panose="020B0604020202020204" pitchFamily="34" charset="0"/>
              <a:ea typeface="Helvetica Neue Medium"/>
              <a:cs typeface="Arial" panose="020B0604020202020204" pitchFamily="34" charset="0"/>
              <a:sym typeface="Helvetica Neue Medium"/>
            </a:endParaRPr>
          </a:p>
        </p:txBody>
      </p:sp>
      <p:grpSp>
        <p:nvGrpSpPr>
          <p:cNvPr id="10" name="Groep 9">
            <a:extLst>
              <a:ext uri="{FF2B5EF4-FFF2-40B4-BE49-F238E27FC236}">
                <a16:creationId xmlns:a16="http://schemas.microsoft.com/office/drawing/2014/main" id="{10DCBE0E-A8D3-359A-70BD-A36CFD7311E5}"/>
              </a:ext>
            </a:extLst>
          </p:cNvPr>
          <p:cNvGrpSpPr/>
          <p:nvPr/>
        </p:nvGrpSpPr>
        <p:grpSpPr>
          <a:xfrm>
            <a:off x="777874" y="5879006"/>
            <a:ext cx="10761882" cy="648000"/>
            <a:chOff x="777874" y="5879006"/>
            <a:chExt cx="10761882" cy="648000"/>
          </a:xfrm>
        </p:grpSpPr>
        <p:sp>
          <p:nvSpPr>
            <p:cNvPr id="17" name="Rechthoek: afgeronde hoeken 16">
              <a:extLst>
                <a:ext uri="{FF2B5EF4-FFF2-40B4-BE49-F238E27FC236}">
                  <a16:creationId xmlns:a16="http://schemas.microsoft.com/office/drawing/2014/main" id="{56A38672-B144-B55F-0A97-0662B81DBCF3}"/>
                </a:ext>
              </a:extLst>
            </p:cNvPr>
            <p:cNvSpPr>
              <a:spLocks/>
            </p:cNvSpPr>
            <p:nvPr/>
          </p:nvSpPr>
          <p:spPr>
            <a:xfrm>
              <a:off x="777874" y="5879006"/>
              <a:ext cx="1368000" cy="648000"/>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sp>
          <p:nvSpPr>
            <p:cNvPr id="18" name="Rechthoek: afgeronde hoeken 17">
              <a:extLst>
                <a:ext uri="{FF2B5EF4-FFF2-40B4-BE49-F238E27FC236}">
                  <a16:creationId xmlns:a16="http://schemas.microsoft.com/office/drawing/2014/main" id="{2CBC2F7C-9FD9-5B76-A033-98DCBB625B45}"/>
                </a:ext>
              </a:extLst>
            </p:cNvPr>
            <p:cNvSpPr>
              <a:spLocks/>
            </p:cNvSpPr>
            <p:nvPr/>
          </p:nvSpPr>
          <p:spPr>
            <a:xfrm>
              <a:off x="10171756" y="5879006"/>
              <a:ext cx="1368000" cy="648000"/>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sp>
          <p:nvSpPr>
            <p:cNvPr id="20" name="Rechthoek 19">
              <a:extLst>
                <a:ext uri="{FF2B5EF4-FFF2-40B4-BE49-F238E27FC236}">
                  <a16:creationId xmlns:a16="http://schemas.microsoft.com/office/drawing/2014/main" id="{F50C29E2-2472-09F5-C8C5-36662F72D6DA}"/>
                </a:ext>
              </a:extLst>
            </p:cNvPr>
            <p:cNvSpPr>
              <a:spLocks/>
            </p:cNvSpPr>
            <p:nvPr/>
          </p:nvSpPr>
          <p:spPr>
            <a:xfrm>
              <a:off x="2077738" y="5879006"/>
              <a:ext cx="1368000" cy="648000"/>
            </a:xfrm>
            <a:prstGeom prst="rect">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28" name="Rechthoek 27">
              <a:extLst>
                <a:ext uri="{FF2B5EF4-FFF2-40B4-BE49-F238E27FC236}">
                  <a16:creationId xmlns:a16="http://schemas.microsoft.com/office/drawing/2014/main" id="{364CD488-E93D-3824-0610-E3647BEAB7C6}"/>
                </a:ext>
              </a:extLst>
            </p:cNvPr>
            <p:cNvSpPr>
              <a:spLocks/>
            </p:cNvSpPr>
            <p:nvPr/>
          </p:nvSpPr>
          <p:spPr>
            <a:xfrm>
              <a:off x="3433978" y="5879006"/>
              <a:ext cx="1368000" cy="64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29" name="Rechthoek 28">
              <a:extLst>
                <a:ext uri="{FF2B5EF4-FFF2-40B4-BE49-F238E27FC236}">
                  <a16:creationId xmlns:a16="http://schemas.microsoft.com/office/drawing/2014/main" id="{3A386852-A2D5-C01B-CD3F-40F4E52729C9}"/>
                </a:ext>
              </a:extLst>
            </p:cNvPr>
            <p:cNvSpPr>
              <a:spLocks/>
            </p:cNvSpPr>
            <p:nvPr/>
          </p:nvSpPr>
          <p:spPr>
            <a:xfrm>
              <a:off x="4801453" y="5879006"/>
              <a:ext cx="1368000" cy="64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a:t>
              </a:r>
            </a:p>
            <a:p>
              <a:pPr algn="ctr" defTabSz="825500" fontAlgn="auto">
                <a:spcBef>
                  <a:spcPts val="0"/>
                </a:spcBef>
                <a:spcAft>
                  <a:spcPts val="0"/>
                </a:spcAft>
              </a:pPr>
              <a:r>
                <a:rPr lang="nl-NL" sz="1200" dirty="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specificatie</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30" name="Rechthoek 29">
              <a:extLst>
                <a:ext uri="{FF2B5EF4-FFF2-40B4-BE49-F238E27FC236}">
                  <a16:creationId xmlns:a16="http://schemas.microsoft.com/office/drawing/2014/main" id="{CD307A63-8B3C-CAAA-714C-A7D75430CAB7}"/>
                </a:ext>
              </a:extLst>
            </p:cNvPr>
            <p:cNvSpPr>
              <a:spLocks/>
            </p:cNvSpPr>
            <p:nvPr/>
          </p:nvSpPr>
          <p:spPr>
            <a:xfrm>
              <a:off x="6161016" y="5879006"/>
              <a:ext cx="1368000" cy="64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31" name="Rechthoek 30">
              <a:extLst>
                <a:ext uri="{FF2B5EF4-FFF2-40B4-BE49-F238E27FC236}">
                  <a16:creationId xmlns:a16="http://schemas.microsoft.com/office/drawing/2014/main" id="{80017434-B3FD-C8E1-2F1F-B9432AA3066F}"/>
                </a:ext>
              </a:extLst>
            </p:cNvPr>
            <p:cNvSpPr>
              <a:spLocks/>
            </p:cNvSpPr>
            <p:nvPr/>
          </p:nvSpPr>
          <p:spPr>
            <a:xfrm>
              <a:off x="7520054" y="5879006"/>
              <a:ext cx="1368000" cy="64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sz="120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Offerte</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32" name="Rechthoek 31">
              <a:extLst>
                <a:ext uri="{FF2B5EF4-FFF2-40B4-BE49-F238E27FC236}">
                  <a16:creationId xmlns:a16="http://schemas.microsoft.com/office/drawing/2014/main" id="{D9A64405-2721-1B4E-4B0B-A34CD81CC977}"/>
                </a:ext>
              </a:extLst>
            </p:cNvPr>
            <p:cNvSpPr>
              <a:spLocks/>
            </p:cNvSpPr>
            <p:nvPr/>
          </p:nvSpPr>
          <p:spPr>
            <a:xfrm>
              <a:off x="8888054" y="5879006"/>
              <a:ext cx="1368000" cy="64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a:t>
              </a:r>
            </a:p>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grpSp>
    </p:spTree>
    <p:extLst>
      <p:ext uri="{BB962C8B-B14F-4D97-AF65-F5344CB8AC3E}">
        <p14:creationId xmlns:p14="http://schemas.microsoft.com/office/powerpoint/2010/main" val="161508546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5EDC8-E2BB-3A90-2D74-602362B1CE47}"/>
            </a:ext>
          </a:extLst>
        </p:cNvPr>
        <p:cNvGrpSpPr/>
        <p:nvPr/>
      </p:nvGrpSpPr>
      <p:grpSpPr>
        <a:xfrm>
          <a:off x="0" y="0"/>
          <a:ext cx="0" cy="0"/>
          <a:chOff x="0" y="0"/>
          <a:chExt cx="0" cy="0"/>
        </a:xfrm>
      </p:grpSpPr>
      <p:sp>
        <p:nvSpPr>
          <p:cNvPr id="19" name="Titel 18">
            <a:extLst>
              <a:ext uri="{FF2B5EF4-FFF2-40B4-BE49-F238E27FC236}">
                <a16:creationId xmlns:a16="http://schemas.microsoft.com/office/drawing/2014/main" id="{E9BE3E66-8610-EB70-7DB1-1A329BB73416}"/>
              </a:ext>
            </a:extLst>
          </p:cNvPr>
          <p:cNvSpPr>
            <a:spLocks noGrp="1"/>
          </p:cNvSpPr>
          <p:nvPr>
            <p:ph type="title" idx="4294967295"/>
          </p:nvPr>
        </p:nvSpPr>
        <p:spPr>
          <a:xfrm>
            <a:off x="215235" y="210951"/>
            <a:ext cx="10542587" cy="460925"/>
          </a:xfrm>
        </p:spPr>
        <p:txBody>
          <a:bodyPr anchor="t"/>
          <a:lstStyle/>
          <a:p>
            <a:r>
              <a:rPr lang="nl-NL" sz="2400">
                <a:latin typeface="Arial" panose="020B0604020202020204" pitchFamily="34" charset="0"/>
                <a:cs typeface="Arial" panose="020B0604020202020204" pitchFamily="34" charset="0"/>
              </a:rPr>
              <a:t>Voorbeeld: verschillende diensten voor bewoners</a:t>
            </a:r>
          </a:p>
        </p:txBody>
      </p:sp>
      <p:sp>
        <p:nvSpPr>
          <p:cNvPr id="49154" name="Tijdelijke aanduiding voor dianummer 2">
            <a:extLst>
              <a:ext uri="{FF2B5EF4-FFF2-40B4-BE49-F238E27FC236}">
                <a16:creationId xmlns:a16="http://schemas.microsoft.com/office/drawing/2014/main" id="{9E40DD50-7B8C-75CE-D596-2556D2007644}"/>
              </a:ext>
            </a:extLst>
          </p:cNvPr>
          <p:cNvSpPr>
            <a:spLocks noGrp="1" noChangeArrowheads="1"/>
          </p:cNvSpPr>
          <p:nvPr>
            <p:ph type="sldNum" sz="quarter" idx="4294967295"/>
          </p:nvPr>
        </p:nvSpPr>
        <p:spPr bwMode="auto">
          <a:xfrm>
            <a:off x="11785600" y="6365468"/>
            <a:ext cx="406400" cy="271869"/>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vert="horz" numCol="1" anchorCtr="0" compatLnSpc="1">
            <a:prstTxWarp prst="textNoShape">
              <a:avLst/>
            </a:prstTxWarp>
          </a:bodyPr>
          <a:lstStyle>
            <a:lvl1pPr defTabSz="292100">
              <a:defRPr>
                <a:solidFill>
                  <a:schemeClr val="tx1"/>
                </a:solidFill>
                <a:latin typeface="Source Sans Pro" panose="020B0503030403020204" pitchFamily="34" charset="0"/>
                <a:cs typeface="Helvetica Neue" charset="0"/>
              </a:defRPr>
            </a:lvl1pPr>
            <a:lvl2pPr marL="742950" indent="-285750" defTabSz="292100">
              <a:defRPr>
                <a:solidFill>
                  <a:schemeClr val="tx1"/>
                </a:solidFill>
                <a:latin typeface="Source Sans Pro" panose="020B0503030403020204" pitchFamily="34" charset="0"/>
                <a:cs typeface="Helvetica Neue" charset="0"/>
              </a:defRPr>
            </a:lvl2pPr>
            <a:lvl3pPr marL="1143000" indent="-228600" defTabSz="292100">
              <a:defRPr>
                <a:solidFill>
                  <a:schemeClr val="tx1"/>
                </a:solidFill>
                <a:latin typeface="Source Sans Pro" panose="020B0503030403020204" pitchFamily="34" charset="0"/>
                <a:cs typeface="Helvetica Neue" charset="0"/>
              </a:defRPr>
            </a:lvl3pPr>
            <a:lvl4pPr marL="1600200" indent="-228600" defTabSz="292100">
              <a:defRPr>
                <a:solidFill>
                  <a:schemeClr val="tx1"/>
                </a:solidFill>
                <a:latin typeface="Source Sans Pro" panose="020B0503030403020204" pitchFamily="34" charset="0"/>
                <a:cs typeface="Helvetica Neue" charset="0"/>
              </a:defRPr>
            </a:lvl4pPr>
            <a:lvl5pPr marL="2057400" indent="-228600" defTabSz="292100">
              <a:defRPr>
                <a:solidFill>
                  <a:schemeClr val="tx1"/>
                </a:solidFill>
                <a:latin typeface="Source Sans Pro" panose="020B0503030403020204" pitchFamily="34" charset="0"/>
                <a:cs typeface="Helvetica Neue" charset="0"/>
              </a:defRPr>
            </a:lvl5pPr>
            <a:lvl6pPr marL="25146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6pPr>
            <a:lvl7pPr marL="29718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7pPr>
            <a:lvl8pPr marL="34290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8pPr>
            <a:lvl9pPr marL="3886200" indent="-228600" defTabSz="292100" eaLnBrk="0" fontAlgn="base" hangingPunct="0">
              <a:spcBef>
                <a:spcPct val="0"/>
              </a:spcBef>
              <a:spcAft>
                <a:spcPct val="0"/>
              </a:spcAft>
              <a:defRPr>
                <a:solidFill>
                  <a:schemeClr val="tx1"/>
                </a:solidFill>
                <a:latin typeface="Source Sans Pro" panose="020B0503030403020204" pitchFamily="34" charset="0"/>
                <a:cs typeface="Helvetica Neue" charset="0"/>
              </a:defRPr>
            </a:lvl9pPr>
          </a:lstStyle>
          <a:p>
            <a:pPr algn="l" fontAlgn="base">
              <a:spcBef>
                <a:spcPct val="0"/>
              </a:spcBef>
              <a:spcAft>
                <a:spcPct val="0"/>
              </a:spcAft>
            </a:pPr>
            <a:fld id="{804FA2F2-B07B-4061-94AA-B17BD2A4A64A}" type="slidenum">
              <a:rPr lang="nl-NL" altLang="nl-NL" smtClean="0">
                <a:solidFill>
                  <a:srgbClr val="000000"/>
                </a:solidFill>
                <a:latin typeface="Arial" panose="020B0604020202020204" pitchFamily="34" charset="0"/>
                <a:cs typeface="Arial" panose="020B0604020202020204" pitchFamily="34" charset="0"/>
              </a:rPr>
              <a:pPr algn="l" fontAlgn="base">
                <a:spcBef>
                  <a:spcPct val="0"/>
                </a:spcBef>
                <a:spcAft>
                  <a:spcPct val="0"/>
                </a:spcAft>
              </a:pPr>
              <a:t>9</a:t>
            </a:fld>
            <a:endParaRPr lang="nl-NL" altLang="nl-NL">
              <a:solidFill>
                <a:srgbClr val="000000"/>
              </a:solidFill>
              <a:latin typeface="Arial" panose="020B0604020202020204" pitchFamily="34" charset="0"/>
              <a:cs typeface="Arial" panose="020B0604020202020204" pitchFamily="34" charset="0"/>
            </a:endParaRPr>
          </a:p>
        </p:txBody>
      </p:sp>
      <p:cxnSp>
        <p:nvCxnSpPr>
          <p:cNvPr id="21" name="Rechte verbindingslijn met pijl 20">
            <a:extLst>
              <a:ext uri="{FF2B5EF4-FFF2-40B4-BE49-F238E27FC236}">
                <a16:creationId xmlns:a16="http://schemas.microsoft.com/office/drawing/2014/main" id="{50CA05C2-201F-454C-8B87-89B1C9DB4659}"/>
              </a:ext>
            </a:extLst>
          </p:cNvPr>
          <p:cNvCxnSpPr>
            <a:cxnSpLocks/>
          </p:cNvCxnSpPr>
          <p:nvPr/>
        </p:nvCxnSpPr>
        <p:spPr>
          <a:xfrm flipV="1">
            <a:off x="885825" y="1124909"/>
            <a:ext cx="0" cy="4513891"/>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22" name="Rectangle 2">
            <a:extLst>
              <a:ext uri="{FF2B5EF4-FFF2-40B4-BE49-F238E27FC236}">
                <a16:creationId xmlns:a16="http://schemas.microsoft.com/office/drawing/2014/main" id="{D5735FBB-4DB5-F48A-D63C-BE51877CF061}"/>
              </a:ext>
            </a:extLst>
          </p:cNvPr>
          <p:cNvSpPr/>
          <p:nvPr/>
        </p:nvSpPr>
        <p:spPr>
          <a:xfrm>
            <a:off x="49506" y="1682887"/>
            <a:ext cx="836319" cy="542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Grote</a:t>
            </a:r>
          </a:p>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groep</a:t>
            </a:r>
          </a:p>
        </p:txBody>
      </p:sp>
      <p:sp>
        <p:nvSpPr>
          <p:cNvPr id="23" name="Rectangle 2">
            <a:extLst>
              <a:ext uri="{FF2B5EF4-FFF2-40B4-BE49-F238E27FC236}">
                <a16:creationId xmlns:a16="http://schemas.microsoft.com/office/drawing/2014/main" id="{401E6E45-47AB-C7F4-34F2-90F778511C21}"/>
              </a:ext>
            </a:extLst>
          </p:cNvPr>
          <p:cNvSpPr/>
          <p:nvPr/>
        </p:nvSpPr>
        <p:spPr>
          <a:xfrm>
            <a:off x="50869" y="3438784"/>
            <a:ext cx="760731" cy="50928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Kleine</a:t>
            </a:r>
          </a:p>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groep</a:t>
            </a:r>
          </a:p>
        </p:txBody>
      </p:sp>
      <p:sp>
        <p:nvSpPr>
          <p:cNvPr id="24" name="Rectangle 2">
            <a:extLst>
              <a:ext uri="{FF2B5EF4-FFF2-40B4-BE49-F238E27FC236}">
                <a16:creationId xmlns:a16="http://schemas.microsoft.com/office/drawing/2014/main" id="{5F338E04-6128-59D7-71E5-50A921545DC2}"/>
              </a:ext>
            </a:extLst>
          </p:cNvPr>
          <p:cNvSpPr/>
          <p:nvPr/>
        </p:nvSpPr>
        <p:spPr>
          <a:xfrm>
            <a:off x="-22471" y="5431414"/>
            <a:ext cx="946339" cy="3988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defTabSz="1219170">
              <a:buClr>
                <a:srgbClr val="000000"/>
              </a:buClr>
            </a:pPr>
            <a:r>
              <a:rPr lang="nl-NL" sz="1200" kern="0">
                <a:solidFill>
                  <a:sysClr val="windowText" lastClr="000000"/>
                </a:solidFill>
                <a:latin typeface="Arial" panose="020B0604020202020204" pitchFamily="34" charset="0"/>
                <a:cs typeface="Arial" panose="020B0604020202020204" pitchFamily="34" charset="0"/>
                <a:sym typeface="Arial"/>
              </a:rPr>
              <a:t>Individu</a:t>
            </a:r>
          </a:p>
        </p:txBody>
      </p:sp>
      <p:pic>
        <p:nvPicPr>
          <p:cNvPr id="25" name="Graphic 24" descr="Groep mensen met effen opvulling">
            <a:extLst>
              <a:ext uri="{FF2B5EF4-FFF2-40B4-BE49-F238E27FC236}">
                <a16:creationId xmlns:a16="http://schemas.microsoft.com/office/drawing/2014/main" id="{D066A439-0AB5-F47B-4360-5587ABB146B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4699" y="1242693"/>
            <a:ext cx="432000" cy="432000"/>
          </a:xfrm>
          <a:prstGeom prst="rect">
            <a:avLst/>
          </a:prstGeom>
        </p:spPr>
      </p:pic>
      <p:pic>
        <p:nvPicPr>
          <p:cNvPr id="26" name="Graphic 25" descr="Gebruiker met effen opvulling">
            <a:extLst>
              <a:ext uri="{FF2B5EF4-FFF2-40B4-BE49-F238E27FC236}">
                <a16:creationId xmlns:a16="http://schemas.microsoft.com/office/drawing/2014/main" id="{74A23389-A1BC-EA29-4C5A-6A7DA0D0512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5235" y="5002275"/>
            <a:ext cx="432000" cy="432000"/>
          </a:xfrm>
          <a:prstGeom prst="rect">
            <a:avLst/>
          </a:prstGeom>
        </p:spPr>
      </p:pic>
      <p:pic>
        <p:nvPicPr>
          <p:cNvPr id="27" name="Graphic 26" descr="Gebruikers met effen opvulling">
            <a:extLst>
              <a:ext uri="{FF2B5EF4-FFF2-40B4-BE49-F238E27FC236}">
                <a16:creationId xmlns:a16="http://schemas.microsoft.com/office/drawing/2014/main" id="{549A3981-AE37-E1D1-A2BB-AB0691206EB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34699" y="3006784"/>
            <a:ext cx="432000" cy="432000"/>
          </a:xfrm>
          <a:prstGeom prst="rect">
            <a:avLst/>
          </a:prstGeom>
        </p:spPr>
      </p:pic>
      <p:sp>
        <p:nvSpPr>
          <p:cNvPr id="6" name="Google Shape;355;p13">
            <a:extLst>
              <a:ext uri="{FF2B5EF4-FFF2-40B4-BE49-F238E27FC236}">
                <a16:creationId xmlns:a16="http://schemas.microsoft.com/office/drawing/2014/main" id="{6435F1B9-7E16-088B-FCE2-753996AC37DB}"/>
              </a:ext>
            </a:extLst>
          </p:cNvPr>
          <p:cNvSpPr txBox="1"/>
          <p:nvPr/>
        </p:nvSpPr>
        <p:spPr>
          <a:xfrm>
            <a:off x="1593101" y="996158"/>
            <a:ext cx="2549919" cy="1118269"/>
          </a:xfrm>
          <a:prstGeom prst="rect">
            <a:avLst/>
          </a:prstGeom>
          <a:noFill/>
          <a:ln>
            <a:noFill/>
          </a:ln>
        </p:spPr>
        <p:txBody>
          <a:bodyPr spcFirstLastPara="1" wrap="square" lIns="45700" tIns="22867" rIns="45700" bIns="22867">
            <a:spAutoFit/>
          </a:bodyPr>
          <a:lstStyle/>
          <a:p>
            <a:pPr defTabSz="1219170" eaLnBrk="1" fontAlgn="auto" hangingPunct="1">
              <a:lnSpc>
                <a:spcPct val="90000"/>
              </a:lnSpc>
              <a:spcBef>
                <a:spcPts val="800"/>
              </a:spcBef>
              <a:spcAft>
                <a:spcPts val="0"/>
              </a:spcAft>
              <a:buClr>
                <a:srgbClr val="000000"/>
              </a:buClr>
              <a:buSzPct val="131274"/>
              <a:defRPr/>
            </a:pPr>
            <a:r>
              <a:rPr lang="nl-NL" sz="1400" b="1" kern="0" dirty="0">
                <a:solidFill>
                  <a:srgbClr val="000000"/>
                </a:solidFill>
                <a:latin typeface="Arial" panose="020B0604020202020204" pitchFamily="34" charset="0"/>
                <a:ea typeface="Calibri"/>
                <a:cs typeface="Arial" panose="020B0604020202020204" pitchFamily="34" charset="0"/>
                <a:sym typeface="Calibri"/>
              </a:rPr>
              <a:t>Webinars </a:t>
            </a:r>
            <a:br>
              <a:rPr lang="nl-NL" sz="1400" b="1" kern="0" dirty="0">
                <a:solidFill>
                  <a:srgbClr val="000000"/>
                </a:solidFill>
                <a:latin typeface="Arial" panose="020B0604020202020204" pitchFamily="34" charset="0"/>
                <a:ea typeface="Calibri"/>
                <a:cs typeface="Arial" panose="020B0604020202020204" pitchFamily="34" charset="0"/>
                <a:sym typeface="Calibri"/>
              </a:rPr>
            </a:br>
            <a:r>
              <a:rPr lang="nl-NL" sz="1400" kern="0" dirty="0">
                <a:solidFill>
                  <a:srgbClr val="000000"/>
                </a:solidFill>
                <a:latin typeface="Arial" panose="020B0604020202020204" pitchFamily="34" charset="0"/>
                <a:ea typeface="Calibri"/>
                <a:cs typeface="Arial" panose="020B0604020202020204" pitchFamily="34" charset="0"/>
                <a:sym typeface="Calibri"/>
              </a:rPr>
              <a:t>De hele wijk inzicht in veelvoorkomende (technische) verduurzamings-maatregelen en uitdagingen</a:t>
            </a:r>
          </a:p>
        </p:txBody>
      </p:sp>
      <p:pic>
        <p:nvPicPr>
          <p:cNvPr id="10" name="Graphic 7" descr="Beeldscherm silhouet">
            <a:extLst>
              <a:ext uri="{FF2B5EF4-FFF2-40B4-BE49-F238E27FC236}">
                <a16:creationId xmlns:a16="http://schemas.microsoft.com/office/drawing/2014/main" id="{843755E4-2059-A6B8-8F22-34C14B2B14A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77900" y="1371600"/>
            <a:ext cx="536575"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Google Shape;356;p13">
            <a:extLst>
              <a:ext uri="{FF2B5EF4-FFF2-40B4-BE49-F238E27FC236}">
                <a16:creationId xmlns:a16="http://schemas.microsoft.com/office/drawing/2014/main" id="{48330197-C377-38F0-69E0-1B349EA54FC2}"/>
              </a:ext>
            </a:extLst>
          </p:cNvPr>
          <p:cNvSpPr txBox="1"/>
          <p:nvPr/>
        </p:nvSpPr>
        <p:spPr>
          <a:xfrm>
            <a:off x="1782412" y="4800600"/>
            <a:ext cx="2360613" cy="730250"/>
          </a:xfrm>
          <a:prstGeom prst="rect">
            <a:avLst/>
          </a:prstGeom>
          <a:noFill/>
          <a:ln>
            <a:noFill/>
          </a:ln>
        </p:spPr>
        <p:txBody>
          <a:bodyPr spcFirstLastPara="1" lIns="45700" tIns="22867" rIns="45700" bIns="22867">
            <a:spAutoFit/>
          </a:bodyPr>
          <a:lstStyle/>
          <a:p>
            <a:pPr defTabSz="1219170" eaLnBrk="1" fontAlgn="auto" hangingPunct="1">
              <a:lnSpc>
                <a:spcPct val="90000"/>
              </a:lnSpc>
              <a:spcBef>
                <a:spcPts val="800"/>
              </a:spcBef>
              <a:spcAft>
                <a:spcPts val="0"/>
              </a:spcAft>
              <a:buClr>
                <a:srgbClr val="000000"/>
              </a:buClr>
              <a:buSzPts val="1700"/>
              <a:defRPr/>
            </a:pPr>
            <a:r>
              <a:rPr lang="en-GB" sz="1400" b="1" kern="0" err="1">
                <a:solidFill>
                  <a:srgbClr val="000000"/>
                </a:solidFill>
                <a:latin typeface="Arial" panose="020B0604020202020204" pitchFamily="34" charset="0"/>
                <a:ea typeface="Calibri"/>
                <a:cs typeface="Arial" panose="020B0604020202020204" pitchFamily="34" charset="0"/>
                <a:sym typeface="Calibri"/>
              </a:rPr>
              <a:t>Inzichtsessies</a:t>
            </a:r>
            <a:r>
              <a:rPr lang="en-GB" sz="1400" b="1" kern="0">
                <a:solidFill>
                  <a:srgbClr val="000000"/>
                </a:solidFill>
                <a:latin typeface="Arial" panose="020B0604020202020204" pitchFamily="34" charset="0"/>
                <a:ea typeface="Calibri"/>
                <a:cs typeface="Arial" panose="020B0604020202020204" pitchFamily="34" charset="0"/>
                <a:sym typeface="Calibri"/>
              </a:rPr>
              <a:t> </a:t>
            </a:r>
            <a:r>
              <a:rPr lang="nl-NL" sz="1400" kern="0">
                <a:solidFill>
                  <a:srgbClr val="000000"/>
                </a:solidFill>
                <a:latin typeface="Arial" panose="020B0604020202020204" pitchFamily="34" charset="0"/>
                <a:ea typeface="Calibri"/>
                <a:cs typeface="Arial" panose="020B0604020202020204" pitchFamily="34" charset="0"/>
                <a:sym typeface="Calibri"/>
              </a:rPr>
              <a:t>Eén bewoner helpen met inzicht en het maken van een plan</a:t>
            </a:r>
            <a:endParaRPr sz="1400" kern="0">
              <a:solidFill>
                <a:srgbClr val="000000"/>
              </a:solidFill>
              <a:latin typeface="Arial" panose="020B0604020202020204" pitchFamily="34" charset="0"/>
              <a:ea typeface="Calibri"/>
              <a:cs typeface="Arial" panose="020B0604020202020204" pitchFamily="34" charset="0"/>
              <a:sym typeface="Calibri"/>
            </a:endParaRPr>
          </a:p>
        </p:txBody>
      </p:sp>
      <p:pic>
        <p:nvPicPr>
          <p:cNvPr id="28" name="Graphic 9" descr="Gloeilamp en tandwiel silhouet">
            <a:extLst>
              <a:ext uri="{FF2B5EF4-FFF2-40B4-BE49-F238E27FC236}">
                <a16:creationId xmlns:a16="http://schemas.microsoft.com/office/drawing/2014/main" id="{E93CD5C7-55C3-6E58-8B06-1B28B04FCBE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23612" y="4949825"/>
            <a:ext cx="536575"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Google Shape;357;p13">
            <a:extLst>
              <a:ext uri="{FF2B5EF4-FFF2-40B4-BE49-F238E27FC236}">
                <a16:creationId xmlns:a16="http://schemas.microsoft.com/office/drawing/2014/main" id="{BECD1647-0B17-8A28-D44B-D6EB4846A184}"/>
              </a:ext>
            </a:extLst>
          </p:cNvPr>
          <p:cNvSpPr txBox="1"/>
          <p:nvPr/>
        </p:nvSpPr>
        <p:spPr>
          <a:xfrm>
            <a:off x="5599113" y="2847975"/>
            <a:ext cx="2679700" cy="731838"/>
          </a:xfrm>
          <a:prstGeom prst="rect">
            <a:avLst/>
          </a:prstGeom>
          <a:noFill/>
          <a:ln>
            <a:noFill/>
          </a:ln>
        </p:spPr>
        <p:txBody>
          <a:bodyPr spcFirstLastPara="1" lIns="45700" tIns="22867" rIns="45700" bIns="22867">
            <a:spAutoFit/>
          </a:bodyPr>
          <a:lstStyle/>
          <a:p>
            <a:pPr defTabSz="1219170" eaLnBrk="1" fontAlgn="auto" hangingPunct="1">
              <a:lnSpc>
                <a:spcPct val="90000"/>
              </a:lnSpc>
              <a:spcBef>
                <a:spcPts val="800"/>
              </a:spcBef>
              <a:spcAft>
                <a:spcPts val="0"/>
              </a:spcAft>
              <a:buClr>
                <a:srgbClr val="000000"/>
              </a:buClr>
              <a:buSzPts val="1700"/>
              <a:defRPr/>
            </a:pPr>
            <a:r>
              <a:rPr lang="nl-NL" sz="1400" b="1" kern="0">
                <a:solidFill>
                  <a:srgbClr val="000000"/>
                </a:solidFill>
                <a:latin typeface="Arial" panose="020B0604020202020204" pitchFamily="34" charset="0"/>
                <a:ea typeface="Calibri"/>
                <a:cs typeface="Arial" panose="020B0604020202020204" pitchFamily="34" charset="0"/>
                <a:sym typeface="Calibri"/>
              </a:rPr>
              <a:t>Ontwerpgroep </a:t>
            </a:r>
            <a:r>
              <a:rPr lang="nl-NL" sz="1400" kern="0">
                <a:solidFill>
                  <a:srgbClr val="000000"/>
                </a:solidFill>
                <a:latin typeface="Arial" panose="020B0604020202020204" pitchFamily="34" charset="0"/>
                <a:ea typeface="Calibri"/>
                <a:cs typeface="Arial" panose="020B0604020202020204" pitchFamily="34" charset="0"/>
                <a:sym typeface="Calibri"/>
              </a:rPr>
              <a:t>Samen met een groep bewoners oplossing ontwerpen voor dakrenovatie</a:t>
            </a:r>
          </a:p>
        </p:txBody>
      </p:sp>
      <p:pic>
        <p:nvPicPr>
          <p:cNvPr id="30" name="Google Shape;358;p13" descr="Architectuur silhouet">
            <a:extLst>
              <a:ext uri="{FF2B5EF4-FFF2-40B4-BE49-F238E27FC236}">
                <a16:creationId xmlns:a16="http://schemas.microsoft.com/office/drawing/2014/main" id="{3F6BFF55-FD43-76C9-6595-23D124B4CC8F}"/>
              </a:ext>
            </a:extLst>
          </p:cNvPr>
          <p:cNvPicPr preferRelativeResize="0">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26013" y="2847975"/>
            <a:ext cx="673100" cy="73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ep 1">
            <a:extLst>
              <a:ext uri="{FF2B5EF4-FFF2-40B4-BE49-F238E27FC236}">
                <a16:creationId xmlns:a16="http://schemas.microsoft.com/office/drawing/2014/main" id="{49D56439-B1DC-F1CA-45F4-0E65A16935A8}"/>
              </a:ext>
            </a:extLst>
          </p:cNvPr>
          <p:cNvGrpSpPr/>
          <p:nvPr/>
        </p:nvGrpSpPr>
        <p:grpSpPr>
          <a:xfrm>
            <a:off x="777874" y="5879006"/>
            <a:ext cx="10761882" cy="648000"/>
            <a:chOff x="777874" y="5879006"/>
            <a:chExt cx="10761882" cy="648000"/>
          </a:xfrm>
        </p:grpSpPr>
        <p:sp>
          <p:nvSpPr>
            <p:cNvPr id="3" name="Rechthoek: afgeronde hoeken 2">
              <a:extLst>
                <a:ext uri="{FF2B5EF4-FFF2-40B4-BE49-F238E27FC236}">
                  <a16:creationId xmlns:a16="http://schemas.microsoft.com/office/drawing/2014/main" id="{64DEE585-B889-E0AA-2731-50E62EE9653C}"/>
                </a:ext>
              </a:extLst>
            </p:cNvPr>
            <p:cNvSpPr>
              <a:spLocks/>
            </p:cNvSpPr>
            <p:nvPr/>
          </p:nvSpPr>
          <p:spPr>
            <a:xfrm>
              <a:off x="777874" y="5879006"/>
              <a:ext cx="1368000" cy="648000"/>
            </a:xfrm>
            <a:prstGeom prst="roundRect">
              <a:avLst/>
            </a:prstGeom>
            <a:solidFill>
              <a:srgbClr val="D490B9"/>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Inzicht</a:t>
              </a:r>
            </a:p>
          </p:txBody>
        </p:sp>
        <p:sp>
          <p:nvSpPr>
            <p:cNvPr id="4" name="Rechthoek: afgeronde hoeken 3">
              <a:extLst>
                <a:ext uri="{FF2B5EF4-FFF2-40B4-BE49-F238E27FC236}">
                  <a16:creationId xmlns:a16="http://schemas.microsoft.com/office/drawing/2014/main" id="{DB484F9D-7692-957E-7425-A7177B862154}"/>
                </a:ext>
              </a:extLst>
            </p:cNvPr>
            <p:cNvSpPr>
              <a:spLocks/>
            </p:cNvSpPr>
            <p:nvPr/>
          </p:nvSpPr>
          <p:spPr>
            <a:xfrm>
              <a:off x="10171756" y="5879006"/>
              <a:ext cx="1368000" cy="648000"/>
            </a:xfrm>
            <a:prstGeom prst="roundRect">
              <a:avLst/>
            </a:prstGeom>
            <a:solidFill>
              <a:srgbClr val="DD6A4F"/>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marL="3063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1pPr>
              <a:lvl2pPr marL="268288"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2pPr>
              <a:lvl3pPr marL="53975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3pPr>
              <a:lvl4pPr marL="809625"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4pPr>
              <a:lvl5pPr marL="1079500" defTabSz="1217613">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5pPr>
              <a:lvl6pPr marL="15367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6pPr>
              <a:lvl7pPr marL="19939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7pPr>
              <a:lvl8pPr marL="24511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8pPr>
              <a:lvl9pPr marL="2908300" defTabSz="1217613" fontAlgn="base">
                <a:spcBef>
                  <a:spcPct val="0"/>
                </a:spcBef>
                <a:spcAft>
                  <a:spcPct val="0"/>
                </a:spcAft>
                <a:buSzPct val="100000"/>
                <a:defRPr sz="1200">
                  <a:solidFill>
                    <a:srgbClr val="000000"/>
                  </a:solidFill>
                  <a:latin typeface="Source Sans Pro" panose="020B0503030403020204" pitchFamily="34" charset="0"/>
                  <a:ea typeface="Source Sans Pro" panose="020B0503030403020204" pitchFamily="34" charset="0"/>
                  <a:cs typeface="Helvetica Neue" charset="0"/>
                  <a:sym typeface="Helvetica Neue" charset="0"/>
                </a:defRPr>
              </a:lvl9pPr>
            </a:lstStyle>
            <a:p>
              <a:pPr marL="0" algn="ctr" eaLnBrk="1" hangingPunct="1">
                <a:buClr>
                  <a:srgbClr val="000000"/>
                </a:buClr>
                <a:buSzTx/>
                <a:defRPr/>
              </a:pPr>
              <a:r>
                <a:rPr lang="nl-NL" altLang="nl-NL">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Realisatie</a:t>
              </a:r>
            </a:p>
          </p:txBody>
        </p:sp>
        <p:sp>
          <p:nvSpPr>
            <p:cNvPr id="5" name="Rechthoek 4">
              <a:extLst>
                <a:ext uri="{FF2B5EF4-FFF2-40B4-BE49-F238E27FC236}">
                  <a16:creationId xmlns:a16="http://schemas.microsoft.com/office/drawing/2014/main" id="{60C6C0FC-B7FA-0B9A-94A1-290A74E3B280}"/>
                </a:ext>
              </a:extLst>
            </p:cNvPr>
            <p:cNvSpPr>
              <a:spLocks/>
            </p:cNvSpPr>
            <p:nvPr/>
          </p:nvSpPr>
          <p:spPr>
            <a:xfrm>
              <a:off x="2077738" y="5879006"/>
              <a:ext cx="1368000" cy="648000"/>
            </a:xfrm>
            <a:prstGeom prst="rect">
              <a:avLst/>
            </a:prstGeom>
            <a:solidFill>
              <a:srgbClr val="B6BFA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Blijven klussen</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8" name="Rechthoek 7">
              <a:extLst>
                <a:ext uri="{FF2B5EF4-FFF2-40B4-BE49-F238E27FC236}">
                  <a16:creationId xmlns:a16="http://schemas.microsoft.com/office/drawing/2014/main" id="{73B46E87-AD2E-1495-59F6-5C3DDC26BDD4}"/>
                </a:ext>
              </a:extLst>
            </p:cNvPr>
            <p:cNvSpPr>
              <a:spLocks/>
            </p:cNvSpPr>
            <p:nvPr/>
          </p:nvSpPr>
          <p:spPr>
            <a:xfrm>
              <a:off x="3433978" y="5879006"/>
              <a:ext cx="1368000" cy="648000"/>
            </a:xfrm>
            <a:prstGeom prst="rect">
              <a:avLst/>
            </a:prstGeom>
            <a:solidFill>
              <a:srgbClr val="71B0D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Plan</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31" name="Rechthoek 30">
              <a:extLst>
                <a:ext uri="{FF2B5EF4-FFF2-40B4-BE49-F238E27FC236}">
                  <a16:creationId xmlns:a16="http://schemas.microsoft.com/office/drawing/2014/main" id="{75A6E607-EC17-AC95-084F-FDFC6525787C}"/>
                </a:ext>
              </a:extLst>
            </p:cNvPr>
            <p:cNvSpPr>
              <a:spLocks/>
            </p:cNvSpPr>
            <p:nvPr/>
          </p:nvSpPr>
          <p:spPr>
            <a:xfrm>
              <a:off x="4801453" y="5879006"/>
              <a:ext cx="1368000" cy="648000"/>
            </a:xfrm>
            <a:prstGeom prst="rect">
              <a:avLst/>
            </a:prstGeom>
            <a:solidFill>
              <a:srgbClr val="DA975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dirty="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Vraag-</a:t>
              </a:r>
            </a:p>
            <a:p>
              <a:pPr algn="ctr" defTabSz="825500" fontAlgn="auto">
                <a:spcBef>
                  <a:spcPts val="0"/>
                </a:spcBef>
                <a:spcAft>
                  <a:spcPts val="0"/>
                </a:spcAft>
              </a:pPr>
              <a:r>
                <a:rPr lang="nl-NL" sz="1200" dirty="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specificatie</a:t>
              </a:r>
              <a:endParaRPr lang="nl-NL" sz="1200" dirty="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32" name="Rechthoek 31">
              <a:extLst>
                <a:ext uri="{FF2B5EF4-FFF2-40B4-BE49-F238E27FC236}">
                  <a16:creationId xmlns:a16="http://schemas.microsoft.com/office/drawing/2014/main" id="{9568825D-6E31-2666-8B99-FE06BE490904}"/>
                </a:ext>
              </a:extLst>
            </p:cNvPr>
            <p:cNvSpPr>
              <a:spLocks/>
            </p:cNvSpPr>
            <p:nvPr/>
          </p:nvSpPr>
          <p:spPr>
            <a:xfrm>
              <a:off x="6161016" y="5879006"/>
              <a:ext cx="1368000" cy="648000"/>
            </a:xfrm>
            <a:prstGeom prst="rect">
              <a:avLst/>
            </a:prstGeom>
            <a:solidFill>
              <a:srgbClr val="DC929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Schetsontwerp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33" name="Rechthoek 32">
              <a:extLst>
                <a:ext uri="{FF2B5EF4-FFF2-40B4-BE49-F238E27FC236}">
                  <a16:creationId xmlns:a16="http://schemas.microsoft.com/office/drawing/2014/main" id="{AFA4C55D-AA3E-E76A-3F09-60FA747AF105}"/>
                </a:ext>
              </a:extLst>
            </p:cNvPr>
            <p:cNvSpPr>
              <a:spLocks/>
            </p:cNvSpPr>
            <p:nvPr/>
          </p:nvSpPr>
          <p:spPr>
            <a:xfrm>
              <a:off x="7520054" y="5879006"/>
              <a:ext cx="1368000" cy="648000"/>
            </a:xfrm>
            <a:prstGeom prst="rect">
              <a:avLst/>
            </a:prstGeom>
            <a:solidFill>
              <a:srgbClr val="7DB18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sz="1200">
                  <a:solidFill>
                    <a:schemeClr val="bg1"/>
                  </a:solidFill>
                  <a:latin typeface="Arial" panose="020B0604020202020204" pitchFamily="34" charset="0"/>
                  <a:ea typeface="Helvetica Neue Medium"/>
                  <a:cs typeface="Arial" panose="020B0604020202020204" pitchFamily="34" charset="0"/>
                  <a:sym typeface="Arial" panose="020B0604020202020204" pitchFamily="34" charset="0"/>
                </a:rPr>
                <a:t>Offerte</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sp>
          <p:nvSpPr>
            <p:cNvPr id="34" name="Rechthoek 33">
              <a:extLst>
                <a:ext uri="{FF2B5EF4-FFF2-40B4-BE49-F238E27FC236}">
                  <a16:creationId xmlns:a16="http://schemas.microsoft.com/office/drawing/2014/main" id="{018EA6B5-595D-B53A-9782-A6F169B160A4}"/>
                </a:ext>
              </a:extLst>
            </p:cNvPr>
            <p:cNvSpPr>
              <a:spLocks/>
            </p:cNvSpPr>
            <p:nvPr/>
          </p:nvSpPr>
          <p:spPr>
            <a:xfrm>
              <a:off x="8888054" y="5879006"/>
              <a:ext cx="1368000" cy="648000"/>
            </a:xfrm>
            <a:prstGeom prst="rect">
              <a:avLst/>
            </a:prstGeom>
            <a:solidFill>
              <a:srgbClr val="8A97C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Definitief </a:t>
              </a:r>
            </a:p>
            <a:p>
              <a:pPr algn="ctr" defTabSz="825500" fontAlgn="auto">
                <a:spcBef>
                  <a:spcPts val="0"/>
                </a:spcBef>
                <a:spcAft>
                  <a:spcPts val="0"/>
                </a:spcAft>
              </a:pPr>
              <a:r>
                <a:rPr lang="nl-NL" altLang="nl-NL" sz="1200">
                  <a:solidFill>
                    <a:schemeClr val="bg1"/>
                  </a:solidFill>
                  <a:latin typeface="Arial" panose="020B0604020202020204" pitchFamily="34" charset="0"/>
                  <a:ea typeface="Arial" panose="020B0604020202020204" pitchFamily="34" charset="0"/>
                  <a:cs typeface="Arial" panose="020B0604020202020204" pitchFamily="34" charset="0"/>
                  <a:sym typeface="Arial" panose="020B0604020202020204" pitchFamily="34" charset="0"/>
                </a:rPr>
                <a:t>ontwerp</a:t>
              </a:r>
              <a:endParaRPr lang="nl-NL" sz="1200">
                <a:solidFill>
                  <a:srgbClr val="FFFFFF"/>
                </a:solidFill>
                <a:latin typeface="Arial" panose="020B0604020202020204" pitchFamily="34" charset="0"/>
                <a:ea typeface="Helvetica Neue Medium"/>
                <a:cs typeface="Arial" panose="020B0604020202020204" pitchFamily="34" charset="0"/>
                <a:sym typeface="Helvetica Neue Medium"/>
              </a:endParaRPr>
            </a:p>
          </p:txBody>
        </p:sp>
      </p:grpSp>
    </p:spTree>
    <p:extLst>
      <p:ext uri="{BB962C8B-B14F-4D97-AF65-F5344CB8AC3E}">
        <p14:creationId xmlns:p14="http://schemas.microsoft.com/office/powerpoint/2010/main" val="400559460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ISNEWSLIDENUMBER" val="False"/>
  <p:tag name="PREVIOUSNAME" val="C:\Users\kaver\Desktop\WIP\squarewise template for doetank.pptx"/>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Squarewise">
  <a:themeElements>
    <a:clrScheme name="DoeTank">
      <a:dk1>
        <a:srgbClr val="E56244"/>
      </a:dk1>
      <a:lt1>
        <a:srgbClr val="FFFFFF"/>
      </a:lt1>
      <a:dk2>
        <a:srgbClr val="00435C"/>
      </a:dk2>
      <a:lt2>
        <a:srgbClr val="D4EFF0"/>
      </a:lt2>
      <a:accent1>
        <a:srgbClr val="E56244"/>
      </a:accent1>
      <a:accent2>
        <a:srgbClr val="B5E3E5"/>
      </a:accent2>
      <a:accent3>
        <a:srgbClr val="F5E0DB"/>
      </a:accent3>
      <a:accent4>
        <a:srgbClr val="D4EFF0"/>
      </a:accent4>
      <a:accent5>
        <a:srgbClr val="FFBF55"/>
      </a:accent5>
      <a:accent6>
        <a:srgbClr val="DDF0C3"/>
      </a:accent6>
      <a:hlink>
        <a:srgbClr val="030303"/>
      </a:hlink>
      <a:folHlink>
        <a:srgbClr val="FFBF55"/>
      </a:folHlink>
    </a:clrScheme>
    <a:fontScheme name="Squarewise 2021">
      <a:majorFont>
        <a:latin typeface="Source Sans Pro SemiBold"/>
        <a:ea typeface="Helvetica Neue"/>
        <a:cs typeface="Helvetica Neue"/>
      </a:majorFont>
      <a:minorFont>
        <a:latin typeface="Source Sans Pro"/>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51BDC3"/>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bodyPr vert="horz" wrap="square" lIns="91440" tIns="45720" rIns="91440" bIns="45720" rtlCol="0">
        <a:normAutofit/>
      </a:bodyPr>
      <a:lstStyle>
        <a:defPPr algn="l">
          <a:lnSpc>
            <a:spcPct val="100000"/>
          </a:lnSpc>
          <a:spcBef>
            <a:spcPts val="0"/>
          </a:spcBef>
          <a:defRPr sz="1200" dirty="0" err="1" smtClean="0"/>
        </a:defPPr>
      </a:lstStyle>
    </a:txDef>
  </a:objectDefaults>
  <a:extraClrSchemeLst/>
  <a:extLst>
    <a:ext uri="{05A4C25C-085E-4340-85A3-A5531E510DB2}">
      <thm15:themeFamily xmlns:thm15="http://schemas.microsoft.com/office/thememl/2012/main" name="DoeTank template" id="{E40C5AD7-B15C-47C4-BE3B-57F502C57D2C}" vid="{918D9D9B-EADF-4A4D-9411-A3A4F7E3211C}"/>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D4FE7D942CEAA48B4A88C4A9215533A" ma:contentTypeVersion="18" ma:contentTypeDescription="Create a new document." ma:contentTypeScope="" ma:versionID="35e38bc6b267dca817fee6a6bc1cc283">
  <xsd:schema xmlns:xsd="http://www.w3.org/2001/XMLSchema" xmlns:xs="http://www.w3.org/2001/XMLSchema" xmlns:p="http://schemas.microsoft.com/office/2006/metadata/properties" xmlns:ns2="f46ff75a-2ebb-4af0-8234-2ad33a61d444" xmlns:ns3="4f87f5c5-bcee-4be6-a20f-272dee480f1d" targetNamespace="http://schemas.microsoft.com/office/2006/metadata/properties" ma:root="true" ma:fieldsID="94c41e68f15be959e28fa299b57a835f" ns2:_="" ns3:_="">
    <xsd:import namespace="f46ff75a-2ebb-4af0-8234-2ad33a61d444"/>
    <xsd:import namespace="4f87f5c5-bcee-4be6-a20f-272dee480f1d"/>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46ff75a-2ebb-4af0-8234-2ad33a61d44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b11c618-c500-4016-aacb-f46bc7b8a47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f87f5c5-bcee-4be6-a20f-272dee480f1d"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210928e-9e89-483e-84d8-0310cffa8703}" ma:internalName="TaxCatchAll" ma:showField="CatchAllData" ma:web="4f87f5c5-bcee-4be6-a20f-272dee480f1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46ff75a-2ebb-4af0-8234-2ad33a61d444">
      <Terms xmlns="http://schemas.microsoft.com/office/infopath/2007/PartnerControls"/>
    </lcf76f155ced4ddcb4097134ff3c332f>
    <TaxCatchAll xmlns="4f87f5c5-bcee-4be6-a20f-272dee480f1d" xsi:nil="true"/>
  </documentManagement>
</p:properties>
</file>

<file path=customXml/itemProps1.xml><?xml version="1.0" encoding="utf-8"?>
<ds:datastoreItem xmlns:ds="http://schemas.openxmlformats.org/officeDocument/2006/customXml" ds:itemID="{C1CDE4BF-F3BF-4850-AF90-FA10AEF8977F}">
  <ds:schemaRefs>
    <ds:schemaRef ds:uri="http://schemas.microsoft.com/sharepoint/v3/contenttype/forms"/>
  </ds:schemaRefs>
</ds:datastoreItem>
</file>

<file path=customXml/itemProps2.xml><?xml version="1.0" encoding="utf-8"?>
<ds:datastoreItem xmlns:ds="http://schemas.openxmlformats.org/officeDocument/2006/customXml" ds:itemID="{05B8A8EA-0C17-4EDC-BE20-72DBAD7274D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46ff75a-2ebb-4af0-8234-2ad33a61d444"/>
    <ds:schemaRef ds:uri="4f87f5c5-bcee-4be6-a20f-272dee480f1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4B789B7-7639-40D3-AA1D-0C9A26B800D1}">
  <ds:schemaRefs>
    <ds:schemaRef ds:uri="4f87f5c5-bcee-4be6-a20f-272dee480f1d"/>
    <ds:schemaRef ds:uri="f46ff75a-2ebb-4af0-8234-2ad33a61d44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DoeTank template</Template>
  <TotalTime>53</TotalTime>
  <Words>2010</Words>
  <Application>Microsoft Office PowerPoint</Application>
  <PresentationFormat>Breedbeeld</PresentationFormat>
  <Paragraphs>480</Paragraphs>
  <Slides>33</Slides>
  <Notes>26</Notes>
  <HiddenSlides>0</HiddenSlides>
  <MMClips>0</MMClips>
  <ScaleCrop>false</ScaleCrop>
  <HeadingPairs>
    <vt:vector size="4" baseType="variant">
      <vt:variant>
        <vt:lpstr>Thema</vt:lpstr>
      </vt:variant>
      <vt:variant>
        <vt:i4>1</vt:i4>
      </vt:variant>
      <vt:variant>
        <vt:lpstr>Diatitels</vt:lpstr>
      </vt:variant>
      <vt:variant>
        <vt:i4>33</vt:i4>
      </vt:variant>
    </vt:vector>
  </HeadingPairs>
  <TitlesOfParts>
    <vt:vector size="34" baseType="lpstr">
      <vt:lpstr>Squarewise</vt:lpstr>
      <vt:lpstr>PowerPoint-presentatie</vt:lpstr>
      <vt:lpstr>Inhoud</vt:lpstr>
      <vt:lpstr>Introductie</vt:lpstr>
      <vt:lpstr>PowerPoint-presentatie</vt:lpstr>
      <vt:lpstr>PowerPoint-presentatie</vt:lpstr>
      <vt:lpstr>PowerPoint-presentatie</vt:lpstr>
      <vt:lpstr>Inventariseren</vt:lpstr>
      <vt:lpstr>Inventariseren huidige ondersteuningsstructuur</vt:lpstr>
      <vt:lpstr>Voorbeeld: verschillende diensten voor bewoners</vt:lpstr>
      <vt:lpstr>PowerPoint-presentatie</vt:lpstr>
      <vt:lpstr>PowerPoint-presentatie</vt:lpstr>
      <vt:lpstr>Evalueren  Evaluatie A: Inhoudelijk</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Evalueren  Evaluatie B: Organisatie ondersteuningsstructuur</vt:lpstr>
      <vt:lpstr>PowerPoint-presentatie</vt:lpstr>
      <vt:lpstr>PowerPoint-presentatie</vt:lpstr>
      <vt:lpstr>PowerPoint-presentatie</vt:lpstr>
      <vt:lpstr>PowerPoint-presentatie</vt:lpstr>
      <vt:lpstr>PowerPoint-presentatie</vt:lpstr>
      <vt:lpstr>Vervolg</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Trainingstraject ondersteuning particuliere woningeigenaren</dc:title>
  <dc:creator>Anne Hofstra</dc:creator>
  <cp:lastModifiedBy>Anne Hofstra</cp:lastModifiedBy>
  <cp:revision>2</cp:revision>
  <dcterms:created xsi:type="dcterms:W3CDTF">2024-01-22T15:00:36Z</dcterms:created>
  <dcterms:modified xsi:type="dcterms:W3CDTF">2024-09-10T15:06:51Z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0x0101005D4FE7D942CEAA48B4A88C4A9215533A</vt:lpwstr>
  </property>
  <property fmtid="{D5CDD505-2E9C-101B-9397-08002B2CF9AE}" pid="3" name="MediaServiceImageTags">
    <vt:lpwstr/>
  </property>
</Properties>
</file>