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32"/>
  </p:notesMasterIdLst>
  <p:handoutMasterIdLst>
    <p:handoutMasterId r:id="rId33"/>
  </p:handoutMasterIdLst>
  <p:sldIdLst>
    <p:sldId id="711" r:id="rId5"/>
    <p:sldId id="947" r:id="rId6"/>
    <p:sldId id="998" r:id="rId7"/>
    <p:sldId id="999" r:id="rId8"/>
    <p:sldId id="1026" r:id="rId9"/>
    <p:sldId id="285" r:id="rId10"/>
    <p:sldId id="1043" r:id="rId11"/>
    <p:sldId id="1027" r:id="rId12"/>
    <p:sldId id="1028" r:id="rId13"/>
    <p:sldId id="1029" r:id="rId14"/>
    <p:sldId id="1030" r:id="rId15"/>
    <p:sldId id="1031" r:id="rId16"/>
    <p:sldId id="1024" r:id="rId17"/>
    <p:sldId id="1032" r:id="rId18"/>
    <p:sldId id="1033" r:id="rId19"/>
    <p:sldId id="1034" r:id="rId20"/>
    <p:sldId id="1035" r:id="rId21"/>
    <p:sldId id="1036" r:id="rId22"/>
    <p:sldId id="1025" r:id="rId23"/>
    <p:sldId id="1037" r:id="rId24"/>
    <p:sldId id="1038" r:id="rId25"/>
    <p:sldId id="1042" r:id="rId26"/>
    <p:sldId id="1040" r:id="rId27"/>
    <p:sldId id="1041" r:id="rId28"/>
    <p:sldId id="1039" r:id="rId29"/>
    <p:sldId id="1022" r:id="rId30"/>
    <p:sldId id="1023" r:id="rId31"/>
  </p:sldIdLst>
  <p:sldSz cx="12192000" cy="6858000"/>
  <p:notesSz cx="6858000" cy="9144000"/>
  <p:custDataLst>
    <p:tags r:id="rId34"/>
  </p:custDataLst>
  <p:defaultTextStyle>
    <a:defPPr>
      <a:defRPr lang="nl-NL"/>
    </a:defPPr>
    <a:lvl1pPr algn="l"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1pPr>
    <a:lvl2pPr marL="457200" algn="l"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2pPr>
    <a:lvl3pPr marL="914400" algn="l"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3pPr>
    <a:lvl4pPr marL="1371600" algn="l"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4pPr>
    <a:lvl5pPr marL="1828800" algn="l"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5pPr>
    <a:lvl6pPr marL="2286000" algn="l" defTabSz="914400" rtl="0" eaLnBrk="1" latinLnBrk="0" hangingPunct="1">
      <a:defRPr kern="1200">
        <a:solidFill>
          <a:schemeClr val="tx1"/>
        </a:solidFill>
        <a:latin typeface="Source Sans Pro" panose="020B0503030403020204" pitchFamily="34" charset="0"/>
        <a:ea typeface="+mn-ea"/>
        <a:cs typeface="Helvetica Neue" charset="0"/>
      </a:defRPr>
    </a:lvl6pPr>
    <a:lvl7pPr marL="2743200" algn="l" defTabSz="914400" rtl="0" eaLnBrk="1" latinLnBrk="0" hangingPunct="1">
      <a:defRPr kern="1200">
        <a:solidFill>
          <a:schemeClr val="tx1"/>
        </a:solidFill>
        <a:latin typeface="Source Sans Pro" panose="020B0503030403020204" pitchFamily="34" charset="0"/>
        <a:ea typeface="+mn-ea"/>
        <a:cs typeface="Helvetica Neue" charset="0"/>
      </a:defRPr>
    </a:lvl7pPr>
    <a:lvl8pPr marL="3200400" algn="l" defTabSz="914400" rtl="0" eaLnBrk="1" latinLnBrk="0" hangingPunct="1">
      <a:defRPr kern="1200">
        <a:solidFill>
          <a:schemeClr val="tx1"/>
        </a:solidFill>
        <a:latin typeface="Source Sans Pro" panose="020B0503030403020204" pitchFamily="34" charset="0"/>
        <a:ea typeface="+mn-ea"/>
        <a:cs typeface="Helvetica Neue" charset="0"/>
      </a:defRPr>
    </a:lvl8pPr>
    <a:lvl9pPr marL="3657600" algn="l" defTabSz="914400" rtl="0" eaLnBrk="1" latinLnBrk="0" hangingPunct="1">
      <a:defRPr kern="1200">
        <a:solidFill>
          <a:schemeClr val="tx1"/>
        </a:solidFill>
        <a:latin typeface="Source Sans Pro" panose="020B0503030403020204" pitchFamily="34" charset="0"/>
        <a:ea typeface="+mn-ea"/>
        <a:cs typeface="Helvetica Neue"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3B111E-BC28-031B-FF81-BDF8A2E5803E}" name="Anne Hofstra" initials="AH" userId="S::Anne@squarewise.nl::bf72e52e-eabc-4982-a6a0-5cc04f1eedc6" providerId="AD"/>
  <p188:author id="{1223E73A-54FA-C16B-881A-02AF4979A877}" name="Anne Hofstra" initials="AH" userId="S::hofstra@squarewise.com::bf72e52e-eabc-4982-a6a0-5cc04f1eedc6" providerId="AD"/>
  <p188:author id="{984328B4-B3C4-53A9-4184-53C991F8C783}" name="Erica Rasch" initials="ER" userId="S::rasch@squarewise.com::c73bd83b-b8f8-482b-b98c-3596cb3f73e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679C"/>
    <a:srgbClr val="687EB8"/>
    <a:srgbClr val="D490B9"/>
    <a:srgbClr val="000000"/>
    <a:srgbClr val="DC421E"/>
    <a:srgbClr val="71B0D3"/>
    <a:srgbClr val="6994DA"/>
    <a:srgbClr val="E98871"/>
    <a:srgbClr val="ED917B"/>
    <a:srgbClr val="FFA6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78D52A-6829-40AA-9FDA-5C0CB452CA63}" v="35" dt="2024-08-14T10:32:22.02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08" autoAdjust="0"/>
  </p:normalViewPr>
  <p:slideViewPr>
    <p:cSldViewPr snapToGrid="0">
      <p:cViewPr varScale="1">
        <p:scale>
          <a:sx n="86" d="100"/>
          <a:sy n="86" d="100"/>
        </p:scale>
        <p:origin x="1518" y="96"/>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209DD8-1EDE-0B36-D4B8-31B9F6528F4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a:extLst>
              <a:ext uri="{FF2B5EF4-FFF2-40B4-BE49-F238E27FC236}">
                <a16:creationId xmlns:a16="http://schemas.microsoft.com/office/drawing/2014/main" id="{A0F06E1B-6DE6-0F9C-1B3C-C2B727F766D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A6E32C08-23BE-4B2C-99DF-EFA2A7C7F87E}" type="datetimeFigureOut">
              <a:rPr lang="en-GB"/>
              <a:pPr>
                <a:defRPr/>
              </a:pPr>
              <a:t>10/09/2024</a:t>
            </a:fld>
            <a:endParaRPr lang="en-GB"/>
          </a:p>
        </p:txBody>
      </p:sp>
      <p:sp>
        <p:nvSpPr>
          <p:cNvPr id="4" name="Footer Placeholder 3">
            <a:extLst>
              <a:ext uri="{FF2B5EF4-FFF2-40B4-BE49-F238E27FC236}">
                <a16:creationId xmlns:a16="http://schemas.microsoft.com/office/drawing/2014/main" id="{7CBC75D7-8116-9125-9BFC-7B7925ACD3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5" name="Slide Number Placeholder 4">
            <a:extLst>
              <a:ext uri="{FF2B5EF4-FFF2-40B4-BE49-F238E27FC236}">
                <a16:creationId xmlns:a16="http://schemas.microsoft.com/office/drawing/2014/main" id="{9E82BEA3-A4DA-2879-D9F4-DCC300B432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cs typeface="+mn-cs"/>
              </a:defRPr>
            </a:lvl1pPr>
          </a:lstStyle>
          <a:p>
            <a:pPr>
              <a:defRPr/>
            </a:pPr>
            <a:fld id="{BEEA1B81-154B-4762-B966-AFB291EACDAC}" type="slidenum">
              <a:rPr lang="en-GB"/>
              <a:pPr>
                <a:defRPr/>
              </a:pPr>
              <a:t>‹nr.›</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BF4C11E7-A0A6-FA5E-B6CA-44FC2833327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nl-NL"/>
          </a:p>
        </p:txBody>
      </p:sp>
      <p:sp>
        <p:nvSpPr>
          <p:cNvPr id="3" name="Tijdelijke aanduiding voor datum 2">
            <a:extLst>
              <a:ext uri="{FF2B5EF4-FFF2-40B4-BE49-F238E27FC236}">
                <a16:creationId xmlns:a16="http://schemas.microsoft.com/office/drawing/2014/main" id="{65F22AA3-4A1E-5790-C3AF-8CB13A49A827}"/>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B4C3E364-39A3-4DA9-A6FE-3456C029E5B2}" type="datetimeFigureOut">
              <a:rPr lang="nl-NL"/>
              <a:pPr>
                <a:defRPr/>
              </a:pPr>
              <a:t>10-9-2024</a:t>
            </a:fld>
            <a:endParaRPr lang="nl-NL"/>
          </a:p>
        </p:txBody>
      </p:sp>
      <p:sp>
        <p:nvSpPr>
          <p:cNvPr id="4" name="Tijdelijke aanduiding voor dia-afbeelding 3">
            <a:extLst>
              <a:ext uri="{FF2B5EF4-FFF2-40B4-BE49-F238E27FC236}">
                <a16:creationId xmlns:a16="http://schemas.microsoft.com/office/drawing/2014/main" id="{4337AC8F-2B62-909A-A51A-3D268B2A929D}"/>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2C7AEE62-E49A-3A1C-7AAF-37EC0D48B5D5}"/>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a:t>Klikken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a:extLst>
              <a:ext uri="{FF2B5EF4-FFF2-40B4-BE49-F238E27FC236}">
                <a16:creationId xmlns:a16="http://schemas.microsoft.com/office/drawing/2014/main" id="{0861ECF7-0773-7677-3803-9D18F29944FB}"/>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nl-NL"/>
          </a:p>
        </p:txBody>
      </p:sp>
      <p:sp>
        <p:nvSpPr>
          <p:cNvPr id="7" name="Tijdelijke aanduiding voor dianummer 6">
            <a:extLst>
              <a:ext uri="{FF2B5EF4-FFF2-40B4-BE49-F238E27FC236}">
                <a16:creationId xmlns:a16="http://schemas.microsoft.com/office/drawing/2014/main" id="{6BE2F2C6-6F40-C0A9-B7A6-A7B091F40ADB}"/>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cs typeface="+mn-cs"/>
              </a:defRPr>
            </a:lvl1pPr>
          </a:lstStyle>
          <a:p>
            <a:pPr>
              <a:defRPr/>
            </a:pPr>
            <a:fld id="{E1BA7315-E4AB-4405-AF89-0AFFC0C557EA}"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99E4E-9542-E27F-79A3-CF82B5DDCED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9FE21D1-DEEB-4861-0F16-F0FE6FEA2936}"/>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E9F117F6-82AE-4320-019C-218EC1E5F0AE}"/>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B50C62D8-6164-7571-D9A7-A8B64EC7932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BA7315-E4AB-4405-AF89-0AFFC0C557EA}" type="slidenum">
              <a:rPr kumimoji="0" lang="nl-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20479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14</a:t>
            </a:fld>
            <a:endParaRPr lang="nl-NL"/>
          </a:p>
        </p:txBody>
      </p:sp>
    </p:spTree>
    <p:extLst>
      <p:ext uri="{BB962C8B-B14F-4D97-AF65-F5344CB8AC3E}">
        <p14:creationId xmlns:p14="http://schemas.microsoft.com/office/powerpoint/2010/main" val="3131130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15</a:t>
            </a:fld>
            <a:endParaRPr lang="nl-NL"/>
          </a:p>
        </p:txBody>
      </p:sp>
    </p:spTree>
    <p:extLst>
      <p:ext uri="{BB962C8B-B14F-4D97-AF65-F5344CB8AC3E}">
        <p14:creationId xmlns:p14="http://schemas.microsoft.com/office/powerpoint/2010/main" val="2230780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16</a:t>
            </a:fld>
            <a:endParaRPr lang="nl-NL"/>
          </a:p>
        </p:txBody>
      </p:sp>
    </p:spTree>
    <p:extLst>
      <p:ext uri="{BB962C8B-B14F-4D97-AF65-F5344CB8AC3E}">
        <p14:creationId xmlns:p14="http://schemas.microsoft.com/office/powerpoint/2010/main" val="2188870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17</a:t>
            </a:fld>
            <a:endParaRPr lang="nl-NL"/>
          </a:p>
        </p:txBody>
      </p:sp>
    </p:spTree>
    <p:extLst>
      <p:ext uri="{BB962C8B-B14F-4D97-AF65-F5344CB8AC3E}">
        <p14:creationId xmlns:p14="http://schemas.microsoft.com/office/powerpoint/2010/main" val="1939128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18</a:t>
            </a:fld>
            <a:endParaRPr lang="nl-NL"/>
          </a:p>
        </p:txBody>
      </p:sp>
    </p:spTree>
    <p:extLst>
      <p:ext uri="{BB962C8B-B14F-4D97-AF65-F5344CB8AC3E}">
        <p14:creationId xmlns:p14="http://schemas.microsoft.com/office/powerpoint/2010/main" val="1046707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20</a:t>
            </a:fld>
            <a:endParaRPr lang="nl-NL"/>
          </a:p>
        </p:txBody>
      </p:sp>
    </p:spTree>
    <p:extLst>
      <p:ext uri="{BB962C8B-B14F-4D97-AF65-F5344CB8AC3E}">
        <p14:creationId xmlns:p14="http://schemas.microsoft.com/office/powerpoint/2010/main" val="4178694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21</a:t>
            </a:fld>
            <a:endParaRPr lang="nl-NL"/>
          </a:p>
        </p:txBody>
      </p:sp>
    </p:spTree>
    <p:extLst>
      <p:ext uri="{BB962C8B-B14F-4D97-AF65-F5344CB8AC3E}">
        <p14:creationId xmlns:p14="http://schemas.microsoft.com/office/powerpoint/2010/main" val="247882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22</a:t>
            </a:fld>
            <a:endParaRPr lang="nl-NL"/>
          </a:p>
        </p:txBody>
      </p:sp>
    </p:spTree>
    <p:extLst>
      <p:ext uri="{BB962C8B-B14F-4D97-AF65-F5344CB8AC3E}">
        <p14:creationId xmlns:p14="http://schemas.microsoft.com/office/powerpoint/2010/main" val="273417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23</a:t>
            </a:fld>
            <a:endParaRPr lang="nl-NL"/>
          </a:p>
        </p:txBody>
      </p:sp>
    </p:spTree>
    <p:extLst>
      <p:ext uri="{BB962C8B-B14F-4D97-AF65-F5344CB8AC3E}">
        <p14:creationId xmlns:p14="http://schemas.microsoft.com/office/powerpoint/2010/main" val="3286004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24</a:t>
            </a:fld>
            <a:endParaRPr lang="nl-NL"/>
          </a:p>
        </p:txBody>
      </p:sp>
    </p:spTree>
    <p:extLst>
      <p:ext uri="{BB962C8B-B14F-4D97-AF65-F5344CB8AC3E}">
        <p14:creationId xmlns:p14="http://schemas.microsoft.com/office/powerpoint/2010/main" val="3288196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57CD6-915A-8B97-C196-118D68018674}"/>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1D16381-48C1-76E7-76A7-87FD1550C9B4}"/>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DE8BB64-E696-C4FB-1F9D-8A0F1ECE7C92}"/>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8EE93AC9-B968-509F-66D4-29858F2DA113}"/>
              </a:ext>
            </a:extLst>
          </p:cNvPr>
          <p:cNvSpPr>
            <a:spLocks noGrp="1"/>
          </p:cNvSpPr>
          <p:nvPr>
            <p:ph type="sldNum" sz="quarter" idx="5"/>
          </p:nvPr>
        </p:nvSpPr>
        <p:spPr/>
        <p:txBody>
          <a:bodyPr/>
          <a:lstStyle/>
          <a:p>
            <a:pPr>
              <a:defRPr/>
            </a:pPr>
            <a:fld id="{E1BA7315-E4AB-4405-AF89-0AFFC0C557EA}" type="slidenum">
              <a:rPr lang="nl-NL" smtClean="0"/>
              <a:pPr>
                <a:defRPr/>
              </a:pPr>
              <a:t>4</a:t>
            </a:fld>
            <a:endParaRPr lang="nl-NL"/>
          </a:p>
        </p:txBody>
      </p:sp>
    </p:spTree>
    <p:extLst>
      <p:ext uri="{BB962C8B-B14F-4D97-AF65-F5344CB8AC3E}">
        <p14:creationId xmlns:p14="http://schemas.microsoft.com/office/powerpoint/2010/main" val="4052497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25</a:t>
            </a:fld>
            <a:endParaRPr lang="nl-NL"/>
          </a:p>
        </p:txBody>
      </p:sp>
    </p:spTree>
    <p:extLst>
      <p:ext uri="{BB962C8B-B14F-4D97-AF65-F5344CB8AC3E}">
        <p14:creationId xmlns:p14="http://schemas.microsoft.com/office/powerpoint/2010/main" val="561771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27</a:t>
            </a:fld>
            <a:endParaRPr lang="nl-NL"/>
          </a:p>
        </p:txBody>
      </p:sp>
    </p:spTree>
    <p:extLst>
      <p:ext uri="{BB962C8B-B14F-4D97-AF65-F5344CB8AC3E}">
        <p14:creationId xmlns:p14="http://schemas.microsoft.com/office/powerpoint/2010/main" val="2882907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57CD6-915A-8B97-C196-118D68018674}"/>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1D16381-48C1-76E7-76A7-87FD1550C9B4}"/>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DE8BB64-E696-C4FB-1F9D-8A0F1ECE7C92}"/>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8EE93AC9-B968-509F-66D4-29858F2DA113}"/>
              </a:ext>
            </a:extLst>
          </p:cNvPr>
          <p:cNvSpPr>
            <a:spLocks noGrp="1"/>
          </p:cNvSpPr>
          <p:nvPr>
            <p:ph type="sldNum" sz="quarter" idx="5"/>
          </p:nvPr>
        </p:nvSpPr>
        <p:spPr/>
        <p:txBody>
          <a:bodyPr/>
          <a:lstStyle/>
          <a:p>
            <a:pPr>
              <a:defRPr/>
            </a:pPr>
            <a:fld id="{E1BA7315-E4AB-4405-AF89-0AFFC0C557EA}" type="slidenum">
              <a:rPr lang="nl-NL" smtClean="0"/>
              <a:pPr>
                <a:defRPr/>
              </a:pPr>
              <a:t>5</a:t>
            </a:fld>
            <a:endParaRPr lang="nl-NL"/>
          </a:p>
        </p:txBody>
      </p:sp>
    </p:spTree>
    <p:extLst>
      <p:ext uri="{BB962C8B-B14F-4D97-AF65-F5344CB8AC3E}">
        <p14:creationId xmlns:p14="http://schemas.microsoft.com/office/powerpoint/2010/main" val="802645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D7F625C-60D4-497B-8724-1F2D62CAFA50}" type="slidenum">
              <a:rPr lang="nl-NL" smtClean="0"/>
              <a:t>6</a:t>
            </a:fld>
            <a:endParaRPr lang="nl-NL"/>
          </a:p>
        </p:txBody>
      </p:sp>
    </p:spTree>
    <p:extLst>
      <p:ext uri="{BB962C8B-B14F-4D97-AF65-F5344CB8AC3E}">
        <p14:creationId xmlns:p14="http://schemas.microsoft.com/office/powerpoint/2010/main" val="3515809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8</a:t>
            </a:fld>
            <a:endParaRPr lang="nl-NL"/>
          </a:p>
        </p:txBody>
      </p:sp>
    </p:spTree>
    <p:extLst>
      <p:ext uri="{BB962C8B-B14F-4D97-AF65-F5344CB8AC3E}">
        <p14:creationId xmlns:p14="http://schemas.microsoft.com/office/powerpoint/2010/main" val="975058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9</a:t>
            </a:fld>
            <a:endParaRPr lang="nl-NL"/>
          </a:p>
        </p:txBody>
      </p:sp>
    </p:spTree>
    <p:extLst>
      <p:ext uri="{BB962C8B-B14F-4D97-AF65-F5344CB8AC3E}">
        <p14:creationId xmlns:p14="http://schemas.microsoft.com/office/powerpoint/2010/main" val="3786651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10</a:t>
            </a:fld>
            <a:endParaRPr lang="nl-NL"/>
          </a:p>
        </p:txBody>
      </p:sp>
    </p:spTree>
    <p:extLst>
      <p:ext uri="{BB962C8B-B14F-4D97-AF65-F5344CB8AC3E}">
        <p14:creationId xmlns:p14="http://schemas.microsoft.com/office/powerpoint/2010/main" val="3853185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11</a:t>
            </a:fld>
            <a:endParaRPr lang="nl-NL"/>
          </a:p>
        </p:txBody>
      </p:sp>
    </p:spTree>
    <p:extLst>
      <p:ext uri="{BB962C8B-B14F-4D97-AF65-F5344CB8AC3E}">
        <p14:creationId xmlns:p14="http://schemas.microsoft.com/office/powerpoint/2010/main" val="3550644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A3DF9-82B6-599A-E14B-F7F08036B83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EA458CC-0FE1-CA04-06D9-B3B950DE1C7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9F9F21-6B96-464A-22E7-556CEBFC5786}"/>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i="1" dirty="0"/>
          </a:p>
        </p:txBody>
      </p:sp>
      <p:sp>
        <p:nvSpPr>
          <p:cNvPr id="4" name="Tijdelijke aanduiding voor dianummer 3">
            <a:extLst>
              <a:ext uri="{FF2B5EF4-FFF2-40B4-BE49-F238E27FC236}">
                <a16:creationId xmlns:a16="http://schemas.microsoft.com/office/drawing/2014/main" id="{6A3A171C-B906-B063-0997-174C773DDB72}"/>
              </a:ext>
            </a:extLst>
          </p:cNvPr>
          <p:cNvSpPr>
            <a:spLocks noGrp="1"/>
          </p:cNvSpPr>
          <p:nvPr>
            <p:ph type="sldNum" sz="quarter" idx="5"/>
          </p:nvPr>
        </p:nvSpPr>
        <p:spPr/>
        <p:txBody>
          <a:bodyPr/>
          <a:lstStyle/>
          <a:p>
            <a:pPr>
              <a:defRPr/>
            </a:pPr>
            <a:fld id="{E1BA7315-E4AB-4405-AF89-0AFFC0C557EA}" type="slidenum">
              <a:rPr lang="nl-NL" smtClean="0"/>
              <a:pPr>
                <a:defRPr/>
              </a:pPr>
              <a:t>12</a:t>
            </a:fld>
            <a:endParaRPr lang="nl-NL"/>
          </a:p>
        </p:txBody>
      </p:sp>
    </p:spTree>
    <p:extLst>
      <p:ext uri="{BB962C8B-B14F-4D97-AF65-F5344CB8AC3E}">
        <p14:creationId xmlns:p14="http://schemas.microsoft.com/office/powerpoint/2010/main" val="458441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9.jpe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 lichtblauw met logo">
    <p:bg>
      <p:bgPr>
        <a:solidFill>
          <a:schemeClr val="accent2"/>
        </a:solidFill>
        <a:effectLst/>
      </p:bgPr>
    </p:bg>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8F58D9AB-B83D-731A-3710-96DA6DBB5C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163" y="309563"/>
            <a:ext cx="8794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eur en datum"/>
          <p:cNvSpPr txBox="1">
            <a:spLocks noGrp="1"/>
          </p:cNvSpPr>
          <p:nvPr>
            <p:ph type="body" sz="quarter" idx="21"/>
          </p:nvPr>
        </p:nvSpPr>
        <p:spPr>
          <a:xfrm>
            <a:off x="1229868" y="5316910"/>
            <a:ext cx="9866377"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solidFill>
                  <a:srgbClr val="000000"/>
                </a:solidFill>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8" y="3314700"/>
            <a:ext cx="9866377" cy="758953"/>
          </a:xfrm>
          <a:prstGeom prst="rect">
            <a:avLst/>
          </a:prstGeom>
        </p:spPr>
        <p:txBody>
          <a:bodyPr lIns="144000" anchor="t">
            <a:noAutofit/>
          </a:bodyPr>
          <a:lstStyle>
            <a:lvl1pPr>
              <a:defRPr sz="6000" b="0" spc="0" baseline="0">
                <a:solidFill>
                  <a:srgbClr val="000000"/>
                </a:solidFill>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6" y="1284732"/>
            <a:ext cx="9870949" cy="2029968"/>
          </a:xfrm>
          <a:prstGeom prst="rect">
            <a:avLst/>
          </a:prstGeom>
        </p:spPr>
        <p:txBody>
          <a:bodyPr lIns="108000" bIns="0" anchor="b">
            <a:noAutofit/>
          </a:bodyPr>
          <a:lstStyle>
            <a:lvl1pPr marL="0" indent="0" defTabSz="412750">
              <a:lnSpc>
                <a:spcPct val="100000"/>
              </a:lnSpc>
              <a:spcBef>
                <a:spcPts val="0"/>
              </a:spcBef>
              <a:buSzTx/>
              <a:buNone/>
              <a:defRPr sz="6100" b="0" spc="55" baseline="0">
                <a:solidFill>
                  <a:srgbClr val="000000"/>
                </a:solidFill>
              </a:defRPr>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3" name="Tijdelijke aanduiding voor datum 4">
            <a:extLst>
              <a:ext uri="{FF2B5EF4-FFF2-40B4-BE49-F238E27FC236}">
                <a16:creationId xmlns:a16="http://schemas.microsoft.com/office/drawing/2014/main" id="{1F0BB459-46E9-DCF2-E58C-1FE3CE96DE0F}"/>
              </a:ext>
            </a:extLst>
          </p:cNvPr>
          <p:cNvSpPr>
            <a:spLocks noGrp="1"/>
          </p:cNvSpPr>
          <p:nvPr>
            <p:ph type="dt" sz="half" idx="22"/>
          </p:nvPr>
        </p:nvSpPr>
        <p:spPr>
          <a:xfrm>
            <a:off x="1230313" y="5683250"/>
            <a:ext cx="9866312" cy="365125"/>
          </a:xfrm>
        </p:spPr>
        <p:txBody>
          <a:bodyPr lIns="180000">
            <a:noAutofit/>
          </a:bodyPr>
          <a:lstStyle>
            <a:lvl1pPr algn="l">
              <a:defRPr sz="1600">
                <a:solidFill>
                  <a:srgbClr val="000000"/>
                </a:solidFill>
              </a:defRPr>
            </a:lvl1pPr>
          </a:lstStyle>
          <a:p>
            <a:pPr>
              <a:defRPr/>
            </a:pPr>
            <a:fld id="{27FE7A93-DB91-47A3-BEFF-6EDD3D6CBF3F}" type="datetime4">
              <a:rPr lang="nl-NL"/>
              <a:pPr>
                <a:defRPr/>
              </a:pPr>
              <a:t>10 september 2024</a:t>
            </a:fld>
            <a:endParaRPr lang="nl-NL"/>
          </a:p>
        </p:txBody>
      </p:sp>
      <p:sp>
        <p:nvSpPr>
          <p:cNvPr id="4" name="Dianummer">
            <a:extLst>
              <a:ext uri="{FF2B5EF4-FFF2-40B4-BE49-F238E27FC236}">
                <a16:creationId xmlns:a16="http://schemas.microsoft.com/office/drawing/2014/main" id="{7AB0B072-B361-3E86-2C3A-982A5FD3FF7E}"/>
              </a:ext>
            </a:extLst>
          </p:cNvPr>
          <p:cNvSpPr txBox="1">
            <a:spLocks noGrp="1"/>
          </p:cNvSpPr>
          <p:nvPr>
            <p:ph type="sldNum" sz="quarter" idx="23"/>
          </p:nvPr>
        </p:nvSpPr>
        <p:spPr>
          <a:xfrm>
            <a:off x="11588750" y="6873875"/>
            <a:ext cx="406400" cy="220663"/>
          </a:xfrm>
        </p:spPr>
        <p:txBody>
          <a:bodyPr>
            <a:noAutofit/>
          </a:bodyPr>
          <a:lstStyle>
            <a:lvl1pPr algn="r" defTabSz="292100">
              <a:lnSpc>
                <a:spcPct val="100000"/>
              </a:lnSpc>
              <a:spcBef>
                <a:spcPts val="0"/>
              </a:spcBef>
              <a:defRPr sz="1100">
                <a:solidFill>
                  <a:srgbClr val="000000"/>
                </a:solidFill>
                <a:latin typeface="+mn-lt"/>
                <a:ea typeface="Source Sans Pro" panose="020B0503030403020204" pitchFamily="34" charset="0"/>
              </a:defRPr>
            </a:lvl1pPr>
          </a:lstStyle>
          <a:p>
            <a:pPr>
              <a:defRPr/>
            </a:pPr>
            <a:fld id="{AF6043C6-CC4B-4D8A-94E7-E4C2B2AAAE18}" type="slidenum">
              <a:rPr lang="nl-NL"/>
              <a:pPr>
                <a:defRPr/>
              </a:pPr>
              <a:t>‹nr.›</a:t>
            </a:fld>
            <a:endParaRPr lang="nl-NL"/>
          </a:p>
        </p:txBody>
      </p:sp>
    </p:spTree>
    <p:extLst>
      <p:ext uri="{BB962C8B-B14F-4D97-AF65-F5344CB8AC3E}">
        <p14:creationId xmlns:p14="http://schemas.microsoft.com/office/powerpoint/2010/main" val="238752870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oranje met afbeelding met logo">
    <p:bg>
      <p:bgPr>
        <a:solidFill>
          <a:srgbClr val="FFBF55"/>
        </a:solidFill>
        <a:effectLst/>
      </p:bgPr>
    </p:bg>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902041DA-7E2A-13E8-8A97-F97A216C1C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eur en datum"/>
          <p:cNvSpPr txBox="1">
            <a:spLocks noGrp="1"/>
          </p:cNvSpPr>
          <p:nvPr>
            <p:ph type="body" sz="quarter" idx="21"/>
          </p:nvPr>
        </p:nvSpPr>
        <p:spPr>
          <a:xfrm>
            <a:off x="1229868" y="5316910"/>
            <a:ext cx="5253229"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9" y="3314700"/>
            <a:ext cx="5230368" cy="1805575"/>
          </a:xfrm>
          <a:prstGeom prst="rect">
            <a:avLst/>
          </a:prstGeom>
        </p:spPr>
        <p:txBody>
          <a:bodyPr lIns="144000" anchor="t">
            <a:noAutofit/>
          </a:bodyPr>
          <a:lstStyle>
            <a:lvl1pPr>
              <a:defRPr sz="6000" b="0" spc="0" baseline="0">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7" y="1284732"/>
            <a:ext cx="5234940" cy="2029968"/>
          </a:xfrm>
          <a:prstGeom prst="rect">
            <a:avLst/>
          </a:prstGeom>
        </p:spPr>
        <p:txBody>
          <a:bodyPr lIns="108000" bIns="0" anchor="b">
            <a:noAutofit/>
          </a:bodyPr>
          <a:lstStyle>
            <a:lvl1pPr marL="0" indent="0" defTabSz="412750">
              <a:lnSpc>
                <a:spcPct val="100000"/>
              </a:lnSpc>
              <a:spcBef>
                <a:spcPts val="0"/>
              </a:spcBef>
              <a:buSzTx/>
              <a:buNone/>
              <a:defRPr sz="6100" b="0" spc="55" baseline="0"/>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2" name="Tijdelijke aanduiding voor afbeelding 4"/>
          <p:cNvSpPr>
            <a:spLocks noGrp="1"/>
          </p:cNvSpPr>
          <p:nvPr>
            <p:ph type="pic" sz="quarter" idx="23"/>
          </p:nvPr>
        </p:nvSpPr>
        <p:spPr>
          <a:xfrm>
            <a:off x="6647688" y="980561"/>
            <a:ext cx="5038344" cy="5031619"/>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4" name="Tijdelijke aanduiding voor datum 4">
            <a:extLst>
              <a:ext uri="{FF2B5EF4-FFF2-40B4-BE49-F238E27FC236}">
                <a16:creationId xmlns:a16="http://schemas.microsoft.com/office/drawing/2014/main" id="{56CD93D2-F2B7-B142-3117-DF45FFD71541}"/>
              </a:ext>
            </a:extLst>
          </p:cNvPr>
          <p:cNvSpPr>
            <a:spLocks noGrp="1"/>
          </p:cNvSpPr>
          <p:nvPr>
            <p:ph type="dt" sz="half" idx="24"/>
          </p:nvPr>
        </p:nvSpPr>
        <p:spPr>
          <a:xfrm>
            <a:off x="1230313" y="5683250"/>
            <a:ext cx="5253037" cy="365125"/>
          </a:xfrm>
        </p:spPr>
        <p:txBody>
          <a:bodyPr lIns="180000">
            <a:noAutofit/>
          </a:bodyPr>
          <a:lstStyle>
            <a:lvl1pPr algn="l">
              <a:defRPr sz="1600">
                <a:solidFill>
                  <a:schemeClr val="tx1"/>
                </a:solidFill>
              </a:defRPr>
            </a:lvl1pPr>
          </a:lstStyle>
          <a:p>
            <a:pPr>
              <a:defRPr/>
            </a:pPr>
            <a:fld id="{A36B576A-8342-43C7-8924-8770C9168DC6}" type="datetime4">
              <a:rPr lang="nl-NL"/>
              <a:pPr>
                <a:defRPr/>
              </a:pPr>
              <a:t>10 september 2024</a:t>
            </a:fld>
            <a:endParaRPr lang="nl-NL"/>
          </a:p>
        </p:txBody>
      </p:sp>
      <p:sp>
        <p:nvSpPr>
          <p:cNvPr id="5" name="Dianummer">
            <a:extLst>
              <a:ext uri="{FF2B5EF4-FFF2-40B4-BE49-F238E27FC236}">
                <a16:creationId xmlns:a16="http://schemas.microsoft.com/office/drawing/2014/main" id="{3327B557-1864-7517-3B88-899152407B6F}"/>
              </a:ext>
            </a:extLst>
          </p:cNvPr>
          <p:cNvSpPr txBox="1">
            <a:spLocks noGrp="1"/>
          </p:cNvSpPr>
          <p:nvPr>
            <p:ph type="sldNum" sz="quarter" idx="25"/>
          </p:nvPr>
        </p:nvSpPr>
        <p:spPr>
          <a:xfrm>
            <a:off x="11588750" y="6873875"/>
            <a:ext cx="406400" cy="220663"/>
          </a:xfrm>
        </p:spPr>
        <p:txBody>
          <a:bodyPr>
            <a:noAutofit/>
          </a:bodyPr>
          <a:lstStyle>
            <a:lvl1pPr algn="r" defTabSz="292100">
              <a:lnSpc>
                <a:spcPct val="100000"/>
              </a:lnSpc>
              <a:spcBef>
                <a:spcPts val="0"/>
              </a:spcBef>
              <a:defRPr sz="1100">
                <a:solidFill>
                  <a:schemeClr val="tx1"/>
                </a:solidFill>
                <a:latin typeface="+mn-lt"/>
                <a:ea typeface="Source Sans Pro" panose="020B0503030403020204" pitchFamily="34" charset="0"/>
              </a:defRPr>
            </a:lvl1pPr>
          </a:lstStyle>
          <a:p>
            <a:pPr>
              <a:defRPr/>
            </a:pPr>
            <a:fld id="{8E6EE852-5CA2-4DB1-8E0D-A5512F454D62}" type="slidenum">
              <a:rPr lang="nl-NL"/>
              <a:pPr>
                <a:defRPr/>
              </a:pPr>
              <a:t>‹nr.›</a:t>
            </a:fld>
            <a:endParaRPr lang="nl-NL"/>
          </a:p>
        </p:txBody>
      </p:sp>
    </p:spTree>
    <p:extLst>
      <p:ext uri="{BB962C8B-B14F-4D97-AF65-F5344CB8AC3E}">
        <p14:creationId xmlns:p14="http://schemas.microsoft.com/office/powerpoint/2010/main" val="3778399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ussenpagina lichtrood">
    <p:spTree>
      <p:nvGrpSpPr>
        <p:cNvPr id="1" name=""/>
        <p:cNvGrpSpPr/>
        <p:nvPr/>
      </p:nvGrpSpPr>
      <p:grpSpPr>
        <a:xfrm>
          <a:off x="0" y="0"/>
          <a:ext cx="0" cy="0"/>
          <a:chOff x="0" y="0"/>
          <a:chExt cx="0" cy="0"/>
        </a:xfrm>
      </p:grpSpPr>
      <p:sp>
        <p:nvSpPr>
          <p:cNvPr id="14" name="Tijdelijke aanduiding voor afbeelding 13"/>
          <p:cNvSpPr>
            <a:spLocks noGrp="1"/>
          </p:cNvSpPr>
          <p:nvPr>
            <p:ph type="pic" sz="quarter" idx="13"/>
          </p:nvPr>
        </p:nvSpPr>
        <p:spPr>
          <a:xfrm>
            <a:off x="604838" y="495443"/>
            <a:ext cx="11587162" cy="6362557"/>
          </a:xfrm>
          <a:custGeom>
            <a:avLst/>
            <a:gdLst>
              <a:gd name="connsiteX0" fmla="*/ 6362508 w 23174324"/>
              <a:gd name="connsiteY0" fmla="*/ 0 h 12725114"/>
              <a:gd name="connsiteX1" fmla="*/ 23174324 w 23174324"/>
              <a:gd name="connsiteY1" fmla="*/ 0 h 12725114"/>
              <a:gd name="connsiteX2" fmla="*/ 23174324 w 23174324"/>
              <a:gd name="connsiteY2" fmla="*/ 12725114 h 12725114"/>
              <a:gd name="connsiteX3" fmla="*/ 0 w 23174324"/>
              <a:gd name="connsiteY3" fmla="*/ 12725114 h 12725114"/>
              <a:gd name="connsiteX4" fmla="*/ 0 w 23174324"/>
              <a:gd name="connsiteY4" fmla="*/ 6362557 h 12725114"/>
              <a:gd name="connsiteX5" fmla="*/ 6362508 w 23174324"/>
              <a:gd name="connsiteY5" fmla="*/ 0 h 127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74324" h="12725114">
                <a:moveTo>
                  <a:pt x="6362508" y="0"/>
                </a:moveTo>
                <a:lnTo>
                  <a:pt x="23174324" y="0"/>
                </a:lnTo>
                <a:lnTo>
                  <a:pt x="23174324" y="12725114"/>
                </a:lnTo>
                <a:lnTo>
                  <a:pt x="0" y="12725114"/>
                </a:lnTo>
                <a:lnTo>
                  <a:pt x="0" y="6362557"/>
                </a:lnTo>
                <a:cubicBezTo>
                  <a:pt x="0" y="2848613"/>
                  <a:pt x="2848642" y="0"/>
                  <a:pt x="6362508" y="0"/>
                </a:cubicBezTo>
                <a:close/>
              </a:path>
            </a:pathLst>
          </a:custGeom>
          <a:solidFill>
            <a:schemeClr val="tx1"/>
          </a:solidFill>
          <a:ln w="12700">
            <a:miter lim="400000"/>
          </a:ln>
        </p:spPr>
        <p:txBody>
          <a:bodyPr wrap="square" tIns="972000" bIns="0" anchor="ctr" anchorCtr="0">
            <a:noAutofit/>
          </a:bodyPr>
          <a:lstStyle>
            <a:lvl1pPr algn="ctr">
              <a:defRPr sz="1500">
                <a:solidFill>
                  <a:schemeClr val="bg1">
                    <a:lumMod val="75000"/>
                  </a:schemeClr>
                </a:solidFill>
              </a:defRPr>
            </a:lvl1pPr>
          </a:lstStyle>
          <a:p>
            <a:pPr lvl="0"/>
            <a:r>
              <a:rPr lang="nl-NL" noProof="0">
                <a:sym typeface="Helvetica Neue"/>
              </a:rPr>
              <a:t>Klik op het pictogram als u een afbeelding wilt toevoegen</a:t>
            </a:r>
          </a:p>
        </p:txBody>
      </p:sp>
      <p:sp>
        <p:nvSpPr>
          <p:cNvPr id="7" name="Naam presentatie"/>
          <p:cNvSpPr txBox="1">
            <a:spLocks noGrp="1"/>
          </p:cNvSpPr>
          <p:nvPr>
            <p:ph type="title"/>
          </p:nvPr>
        </p:nvSpPr>
        <p:spPr>
          <a:xfrm>
            <a:off x="1701800" y="2786743"/>
            <a:ext cx="9401628" cy="642258"/>
          </a:xfrm>
          <a:prstGeom prst="rect">
            <a:avLst/>
          </a:prstGeom>
        </p:spPr>
        <p:txBody>
          <a:bodyPr anchor="ctr">
            <a:noAutofit/>
          </a:bodyPr>
          <a:lstStyle>
            <a:lvl1pPr algn="ctr">
              <a:defRPr sz="5000" spc="-116">
                <a:solidFill>
                  <a:schemeClr val="bg1"/>
                </a:solidFill>
                <a:effectLst/>
              </a:defRPr>
            </a:lvl1pPr>
          </a:lstStyle>
          <a:p>
            <a:r>
              <a:rPr lang="nl-NL"/>
              <a:t>Klik om stijl te bewerken</a:t>
            </a:r>
            <a:endParaRPr/>
          </a:p>
        </p:txBody>
      </p:sp>
      <p:sp>
        <p:nvSpPr>
          <p:cNvPr id="2" name="Dianummer">
            <a:extLst>
              <a:ext uri="{FF2B5EF4-FFF2-40B4-BE49-F238E27FC236}">
                <a16:creationId xmlns:a16="http://schemas.microsoft.com/office/drawing/2014/main" id="{D406A4BA-0B9D-430B-E3F6-D6F2CCFB9BA7}"/>
              </a:ext>
            </a:extLst>
          </p:cNvPr>
          <p:cNvSpPr txBox="1">
            <a:spLocks noGrp="1"/>
          </p:cNvSpPr>
          <p:nvPr>
            <p:ph type="sldNum" sz="quarter" idx="14"/>
          </p:nvPr>
        </p:nvSpPr>
        <p:spPr>
          <a:xfrm>
            <a:off x="11588750" y="6904038"/>
            <a:ext cx="406400" cy="220662"/>
          </a:xfrm>
        </p:spPr>
        <p:txBody>
          <a:bodyPr>
            <a:noAutofit/>
          </a:bodyPr>
          <a:lstStyle>
            <a:lvl1pPr>
              <a:defRPr/>
            </a:lvl1pPr>
          </a:lstStyle>
          <a:p>
            <a:pPr>
              <a:defRPr/>
            </a:pPr>
            <a:fld id="{8EE36966-9482-45B4-B0EB-B2BD07074284}" type="slidenum">
              <a:rPr lang="nl-NL"/>
              <a:pPr>
                <a:defRPr/>
              </a:pPr>
              <a:t>‹nr.›</a:t>
            </a:fld>
            <a:endParaRPr lang="nl-NL"/>
          </a:p>
        </p:txBody>
      </p:sp>
      <p:sp>
        <p:nvSpPr>
          <p:cNvPr id="3" name="Tijdelijke aanduiding voor datum 3">
            <a:extLst>
              <a:ext uri="{FF2B5EF4-FFF2-40B4-BE49-F238E27FC236}">
                <a16:creationId xmlns:a16="http://schemas.microsoft.com/office/drawing/2014/main" id="{0576D3D7-46C5-E827-5B85-E09348085C28}"/>
              </a:ext>
            </a:extLst>
          </p:cNvPr>
          <p:cNvSpPr>
            <a:spLocks noGrp="1"/>
          </p:cNvSpPr>
          <p:nvPr>
            <p:ph type="dt" sz="half" idx="15"/>
          </p:nvPr>
        </p:nvSpPr>
        <p:spPr>
          <a:xfrm>
            <a:off x="855663" y="6904038"/>
            <a:ext cx="1228725" cy="220662"/>
          </a:xfrm>
        </p:spPr>
        <p:txBody>
          <a:bodyPr>
            <a:noAutofit/>
          </a:bodyPr>
          <a:lstStyle>
            <a:lvl1pPr>
              <a:defRPr sz="1100">
                <a:latin typeface="+mn-lt"/>
              </a:defRPr>
            </a:lvl1pPr>
          </a:lstStyle>
          <a:p>
            <a:pPr>
              <a:defRPr/>
            </a:pPr>
            <a:fld id="{FE216285-305C-40E1-AE7B-E0EAE964619E}" type="datetime4">
              <a:rPr lang="nl-NL"/>
              <a:pPr>
                <a:defRPr/>
              </a:pPr>
              <a:t>10 september 2024</a:t>
            </a:fld>
            <a:endParaRPr lang="nl-NL"/>
          </a:p>
        </p:txBody>
      </p:sp>
      <p:sp>
        <p:nvSpPr>
          <p:cNvPr id="4" name="Tijdelijke aanduiding voor voettekst 4">
            <a:extLst>
              <a:ext uri="{FF2B5EF4-FFF2-40B4-BE49-F238E27FC236}">
                <a16:creationId xmlns:a16="http://schemas.microsoft.com/office/drawing/2014/main" id="{347DE81C-B065-5BF7-3B23-3BC5746D90ED}"/>
              </a:ext>
            </a:extLst>
          </p:cNvPr>
          <p:cNvSpPr>
            <a:spLocks noGrp="1"/>
          </p:cNvSpPr>
          <p:nvPr>
            <p:ph type="ftr" sz="quarter" idx="16"/>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193198476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ussenpagina donkerblauw">
    <p:spTree>
      <p:nvGrpSpPr>
        <p:cNvPr id="1" name=""/>
        <p:cNvGrpSpPr/>
        <p:nvPr/>
      </p:nvGrpSpPr>
      <p:grpSpPr>
        <a:xfrm>
          <a:off x="0" y="0"/>
          <a:ext cx="0" cy="0"/>
          <a:chOff x="0" y="0"/>
          <a:chExt cx="0" cy="0"/>
        </a:xfrm>
      </p:grpSpPr>
      <p:sp>
        <p:nvSpPr>
          <p:cNvPr id="14" name="Tijdelijke aanduiding voor afbeelding 13"/>
          <p:cNvSpPr>
            <a:spLocks noGrp="1"/>
          </p:cNvSpPr>
          <p:nvPr>
            <p:ph type="pic" sz="quarter" idx="13"/>
          </p:nvPr>
        </p:nvSpPr>
        <p:spPr>
          <a:xfrm>
            <a:off x="604838" y="495443"/>
            <a:ext cx="11587162" cy="6362557"/>
          </a:xfrm>
          <a:custGeom>
            <a:avLst/>
            <a:gdLst>
              <a:gd name="connsiteX0" fmla="*/ 6362508 w 23174324"/>
              <a:gd name="connsiteY0" fmla="*/ 0 h 12725114"/>
              <a:gd name="connsiteX1" fmla="*/ 23174324 w 23174324"/>
              <a:gd name="connsiteY1" fmla="*/ 0 h 12725114"/>
              <a:gd name="connsiteX2" fmla="*/ 23174324 w 23174324"/>
              <a:gd name="connsiteY2" fmla="*/ 12725114 h 12725114"/>
              <a:gd name="connsiteX3" fmla="*/ 0 w 23174324"/>
              <a:gd name="connsiteY3" fmla="*/ 12725114 h 12725114"/>
              <a:gd name="connsiteX4" fmla="*/ 0 w 23174324"/>
              <a:gd name="connsiteY4" fmla="*/ 6362557 h 12725114"/>
              <a:gd name="connsiteX5" fmla="*/ 6362508 w 23174324"/>
              <a:gd name="connsiteY5" fmla="*/ 0 h 127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74324" h="12725114">
                <a:moveTo>
                  <a:pt x="6362508" y="0"/>
                </a:moveTo>
                <a:lnTo>
                  <a:pt x="23174324" y="0"/>
                </a:lnTo>
                <a:lnTo>
                  <a:pt x="23174324" y="12725114"/>
                </a:lnTo>
                <a:lnTo>
                  <a:pt x="0" y="12725114"/>
                </a:lnTo>
                <a:lnTo>
                  <a:pt x="0" y="6362557"/>
                </a:lnTo>
                <a:cubicBezTo>
                  <a:pt x="0" y="2848613"/>
                  <a:pt x="2848642" y="0"/>
                  <a:pt x="6362508" y="0"/>
                </a:cubicBezTo>
                <a:close/>
              </a:path>
            </a:pathLst>
          </a:custGeom>
          <a:solidFill>
            <a:schemeClr val="tx2"/>
          </a:solidFill>
          <a:ln w="12700">
            <a:miter lim="400000"/>
          </a:ln>
        </p:spPr>
        <p:txBody>
          <a:bodyPr wrap="square" tIns="972000" bIns="0" anchor="ctr" anchorCtr="0">
            <a:noAutofit/>
          </a:bodyPr>
          <a:lstStyle>
            <a:lvl1pPr algn="ctr">
              <a:defRPr sz="1500">
                <a:solidFill>
                  <a:schemeClr val="bg1">
                    <a:lumMod val="75000"/>
                  </a:schemeClr>
                </a:solidFill>
              </a:defRPr>
            </a:lvl1pPr>
          </a:lstStyle>
          <a:p>
            <a:pPr lvl="0"/>
            <a:r>
              <a:rPr lang="nl-NL" noProof="0">
                <a:sym typeface="Helvetica Neue"/>
              </a:rPr>
              <a:t>Klik op het pictogram als u een afbeelding wilt toevoegen</a:t>
            </a:r>
          </a:p>
        </p:txBody>
      </p:sp>
      <p:sp>
        <p:nvSpPr>
          <p:cNvPr id="7" name="Naam presentatie"/>
          <p:cNvSpPr txBox="1">
            <a:spLocks noGrp="1"/>
          </p:cNvSpPr>
          <p:nvPr>
            <p:ph type="title"/>
          </p:nvPr>
        </p:nvSpPr>
        <p:spPr>
          <a:xfrm>
            <a:off x="1701800" y="2786743"/>
            <a:ext cx="9401628" cy="642258"/>
          </a:xfrm>
          <a:prstGeom prst="rect">
            <a:avLst/>
          </a:prstGeom>
        </p:spPr>
        <p:txBody>
          <a:bodyPr anchor="ctr">
            <a:noAutofit/>
          </a:bodyPr>
          <a:lstStyle>
            <a:lvl1pPr algn="ctr">
              <a:defRPr sz="5000" spc="-116">
                <a:solidFill>
                  <a:schemeClr val="bg1"/>
                </a:solidFill>
                <a:effectLst/>
              </a:defRPr>
            </a:lvl1pPr>
          </a:lstStyle>
          <a:p>
            <a:r>
              <a:rPr lang="nl-NL"/>
              <a:t>Klik om stijl te bewerken</a:t>
            </a:r>
            <a:endParaRPr/>
          </a:p>
        </p:txBody>
      </p:sp>
      <p:sp>
        <p:nvSpPr>
          <p:cNvPr id="2" name="Dianummer">
            <a:extLst>
              <a:ext uri="{FF2B5EF4-FFF2-40B4-BE49-F238E27FC236}">
                <a16:creationId xmlns:a16="http://schemas.microsoft.com/office/drawing/2014/main" id="{AC74A7D9-6ED8-A671-BD23-3BE231B22979}"/>
              </a:ext>
            </a:extLst>
          </p:cNvPr>
          <p:cNvSpPr txBox="1">
            <a:spLocks noGrp="1"/>
          </p:cNvSpPr>
          <p:nvPr>
            <p:ph type="sldNum" sz="quarter" idx="14"/>
          </p:nvPr>
        </p:nvSpPr>
        <p:spPr>
          <a:xfrm>
            <a:off x="11588750" y="6904038"/>
            <a:ext cx="406400" cy="220662"/>
          </a:xfrm>
        </p:spPr>
        <p:txBody>
          <a:bodyPr>
            <a:noAutofit/>
          </a:bodyPr>
          <a:lstStyle>
            <a:lvl1pPr>
              <a:defRPr/>
            </a:lvl1pPr>
          </a:lstStyle>
          <a:p>
            <a:pPr>
              <a:defRPr/>
            </a:pPr>
            <a:fld id="{E089F325-4363-4CD5-ABF3-C7325A50D744}" type="slidenum">
              <a:rPr lang="nl-NL"/>
              <a:pPr>
                <a:defRPr/>
              </a:pPr>
              <a:t>‹nr.›</a:t>
            </a:fld>
            <a:endParaRPr lang="nl-NL"/>
          </a:p>
        </p:txBody>
      </p:sp>
      <p:sp>
        <p:nvSpPr>
          <p:cNvPr id="3" name="Tijdelijke aanduiding voor datum 3">
            <a:extLst>
              <a:ext uri="{FF2B5EF4-FFF2-40B4-BE49-F238E27FC236}">
                <a16:creationId xmlns:a16="http://schemas.microsoft.com/office/drawing/2014/main" id="{6281E513-E480-660A-6E38-10904C7934DB}"/>
              </a:ext>
            </a:extLst>
          </p:cNvPr>
          <p:cNvSpPr>
            <a:spLocks noGrp="1"/>
          </p:cNvSpPr>
          <p:nvPr>
            <p:ph type="dt" sz="half" idx="15"/>
          </p:nvPr>
        </p:nvSpPr>
        <p:spPr>
          <a:xfrm>
            <a:off x="855663" y="6904038"/>
            <a:ext cx="1228725" cy="220662"/>
          </a:xfrm>
        </p:spPr>
        <p:txBody>
          <a:bodyPr>
            <a:noAutofit/>
          </a:bodyPr>
          <a:lstStyle>
            <a:lvl1pPr>
              <a:defRPr sz="1100">
                <a:latin typeface="+mn-lt"/>
              </a:defRPr>
            </a:lvl1pPr>
          </a:lstStyle>
          <a:p>
            <a:pPr>
              <a:defRPr/>
            </a:pPr>
            <a:fld id="{8AD1149D-CF2E-4A84-9F16-3AC3394A03CD}" type="datetime4">
              <a:rPr lang="nl-NL"/>
              <a:pPr>
                <a:defRPr/>
              </a:pPr>
              <a:t>10 september 2024</a:t>
            </a:fld>
            <a:endParaRPr lang="nl-NL"/>
          </a:p>
        </p:txBody>
      </p:sp>
      <p:sp>
        <p:nvSpPr>
          <p:cNvPr id="4" name="Tijdelijke aanduiding voor voettekst 4">
            <a:extLst>
              <a:ext uri="{FF2B5EF4-FFF2-40B4-BE49-F238E27FC236}">
                <a16:creationId xmlns:a16="http://schemas.microsoft.com/office/drawing/2014/main" id="{762B3FBD-8B1C-0829-4D4E-3A91E30D4145}"/>
              </a:ext>
            </a:extLst>
          </p:cNvPr>
          <p:cNvSpPr>
            <a:spLocks noGrp="1"/>
          </p:cNvSpPr>
          <p:nvPr>
            <p:ph type="ftr" sz="quarter" idx="16"/>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4196750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ussenpagina lichtblauw">
    <p:spTree>
      <p:nvGrpSpPr>
        <p:cNvPr id="1" name=""/>
        <p:cNvGrpSpPr/>
        <p:nvPr/>
      </p:nvGrpSpPr>
      <p:grpSpPr>
        <a:xfrm>
          <a:off x="0" y="0"/>
          <a:ext cx="0" cy="0"/>
          <a:chOff x="0" y="0"/>
          <a:chExt cx="0" cy="0"/>
        </a:xfrm>
      </p:grpSpPr>
      <p:sp>
        <p:nvSpPr>
          <p:cNvPr id="14" name="Tijdelijke aanduiding voor afbeelding 13"/>
          <p:cNvSpPr>
            <a:spLocks noGrp="1"/>
          </p:cNvSpPr>
          <p:nvPr>
            <p:ph type="pic" sz="quarter" idx="13"/>
          </p:nvPr>
        </p:nvSpPr>
        <p:spPr>
          <a:xfrm>
            <a:off x="604838" y="495443"/>
            <a:ext cx="11587162" cy="6362557"/>
          </a:xfrm>
          <a:custGeom>
            <a:avLst/>
            <a:gdLst>
              <a:gd name="connsiteX0" fmla="*/ 6362508 w 23174324"/>
              <a:gd name="connsiteY0" fmla="*/ 0 h 12725114"/>
              <a:gd name="connsiteX1" fmla="*/ 23174324 w 23174324"/>
              <a:gd name="connsiteY1" fmla="*/ 0 h 12725114"/>
              <a:gd name="connsiteX2" fmla="*/ 23174324 w 23174324"/>
              <a:gd name="connsiteY2" fmla="*/ 12725114 h 12725114"/>
              <a:gd name="connsiteX3" fmla="*/ 0 w 23174324"/>
              <a:gd name="connsiteY3" fmla="*/ 12725114 h 12725114"/>
              <a:gd name="connsiteX4" fmla="*/ 0 w 23174324"/>
              <a:gd name="connsiteY4" fmla="*/ 6362557 h 12725114"/>
              <a:gd name="connsiteX5" fmla="*/ 6362508 w 23174324"/>
              <a:gd name="connsiteY5" fmla="*/ 0 h 127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74324" h="12725114">
                <a:moveTo>
                  <a:pt x="6362508" y="0"/>
                </a:moveTo>
                <a:lnTo>
                  <a:pt x="23174324" y="0"/>
                </a:lnTo>
                <a:lnTo>
                  <a:pt x="23174324" y="12725114"/>
                </a:lnTo>
                <a:lnTo>
                  <a:pt x="0" y="12725114"/>
                </a:lnTo>
                <a:lnTo>
                  <a:pt x="0" y="6362557"/>
                </a:lnTo>
                <a:cubicBezTo>
                  <a:pt x="0" y="2848613"/>
                  <a:pt x="2848642" y="0"/>
                  <a:pt x="6362508" y="0"/>
                </a:cubicBezTo>
                <a:close/>
              </a:path>
            </a:pathLst>
          </a:custGeom>
          <a:solidFill>
            <a:schemeClr val="accent2"/>
          </a:solidFill>
          <a:ln w="12700">
            <a:miter lim="400000"/>
          </a:ln>
        </p:spPr>
        <p:txBody>
          <a:bodyPr wrap="square" tIns="972000" bIns="0" anchor="ctr" anchorCtr="0">
            <a:noAutofit/>
          </a:bodyPr>
          <a:lstStyle>
            <a:lvl1pPr algn="ctr">
              <a:defRPr sz="1500">
                <a:solidFill>
                  <a:schemeClr val="bg1">
                    <a:lumMod val="75000"/>
                  </a:schemeClr>
                </a:solidFill>
              </a:defRPr>
            </a:lvl1pPr>
          </a:lstStyle>
          <a:p>
            <a:pPr lvl="0"/>
            <a:r>
              <a:rPr lang="nl-NL" noProof="0">
                <a:sym typeface="Helvetica Neue"/>
              </a:rPr>
              <a:t>Klik op het pictogram als u een afbeelding wilt toevoegen</a:t>
            </a:r>
          </a:p>
        </p:txBody>
      </p:sp>
      <p:sp>
        <p:nvSpPr>
          <p:cNvPr id="7" name="Naam presentatie"/>
          <p:cNvSpPr txBox="1">
            <a:spLocks noGrp="1"/>
          </p:cNvSpPr>
          <p:nvPr>
            <p:ph type="title"/>
          </p:nvPr>
        </p:nvSpPr>
        <p:spPr>
          <a:xfrm>
            <a:off x="1701800" y="2786743"/>
            <a:ext cx="9401628" cy="642258"/>
          </a:xfrm>
          <a:prstGeom prst="rect">
            <a:avLst/>
          </a:prstGeom>
        </p:spPr>
        <p:txBody>
          <a:bodyPr anchor="ctr">
            <a:noAutofit/>
          </a:bodyPr>
          <a:lstStyle>
            <a:lvl1pPr algn="ctr">
              <a:defRPr sz="5000" spc="-116">
                <a:solidFill>
                  <a:schemeClr val="bg1"/>
                </a:solidFill>
                <a:effectLst/>
              </a:defRPr>
            </a:lvl1pPr>
          </a:lstStyle>
          <a:p>
            <a:r>
              <a:rPr lang="nl-NL"/>
              <a:t>Klik om stijl te bewerken</a:t>
            </a:r>
            <a:endParaRPr/>
          </a:p>
        </p:txBody>
      </p:sp>
      <p:sp>
        <p:nvSpPr>
          <p:cNvPr id="2" name="Dianummer">
            <a:extLst>
              <a:ext uri="{FF2B5EF4-FFF2-40B4-BE49-F238E27FC236}">
                <a16:creationId xmlns:a16="http://schemas.microsoft.com/office/drawing/2014/main" id="{B7B6010C-70C1-E25A-BB05-A41123E75D90}"/>
              </a:ext>
            </a:extLst>
          </p:cNvPr>
          <p:cNvSpPr txBox="1">
            <a:spLocks noGrp="1"/>
          </p:cNvSpPr>
          <p:nvPr>
            <p:ph type="sldNum" sz="quarter" idx="14"/>
          </p:nvPr>
        </p:nvSpPr>
        <p:spPr>
          <a:xfrm>
            <a:off x="11588750" y="6904038"/>
            <a:ext cx="406400" cy="220662"/>
          </a:xfrm>
        </p:spPr>
        <p:txBody>
          <a:bodyPr>
            <a:noAutofit/>
          </a:bodyPr>
          <a:lstStyle>
            <a:lvl1pPr>
              <a:defRPr/>
            </a:lvl1pPr>
          </a:lstStyle>
          <a:p>
            <a:pPr>
              <a:defRPr/>
            </a:pPr>
            <a:fld id="{CDCEAB6F-649A-465A-A844-4B0C32E4B419}" type="slidenum">
              <a:rPr lang="nl-NL"/>
              <a:pPr>
                <a:defRPr/>
              </a:pPr>
              <a:t>‹nr.›</a:t>
            </a:fld>
            <a:endParaRPr lang="nl-NL"/>
          </a:p>
        </p:txBody>
      </p:sp>
      <p:sp>
        <p:nvSpPr>
          <p:cNvPr id="3" name="Tijdelijke aanduiding voor datum 3">
            <a:extLst>
              <a:ext uri="{FF2B5EF4-FFF2-40B4-BE49-F238E27FC236}">
                <a16:creationId xmlns:a16="http://schemas.microsoft.com/office/drawing/2014/main" id="{415131EB-2C9F-EAE7-A543-52EB5467D8BA}"/>
              </a:ext>
            </a:extLst>
          </p:cNvPr>
          <p:cNvSpPr>
            <a:spLocks noGrp="1"/>
          </p:cNvSpPr>
          <p:nvPr>
            <p:ph type="dt" sz="half" idx="15"/>
          </p:nvPr>
        </p:nvSpPr>
        <p:spPr>
          <a:xfrm>
            <a:off x="855663" y="6904038"/>
            <a:ext cx="1228725" cy="220662"/>
          </a:xfrm>
        </p:spPr>
        <p:txBody>
          <a:bodyPr>
            <a:noAutofit/>
          </a:bodyPr>
          <a:lstStyle>
            <a:lvl1pPr>
              <a:defRPr sz="1100">
                <a:latin typeface="+mn-lt"/>
              </a:defRPr>
            </a:lvl1pPr>
          </a:lstStyle>
          <a:p>
            <a:pPr>
              <a:defRPr/>
            </a:pPr>
            <a:fld id="{D5E81093-68B8-4981-BA48-CF4D65C7D69E}" type="datetime4">
              <a:rPr lang="nl-NL"/>
              <a:pPr>
                <a:defRPr/>
              </a:pPr>
              <a:t>10 september 2024</a:t>
            </a:fld>
            <a:endParaRPr lang="nl-NL"/>
          </a:p>
        </p:txBody>
      </p:sp>
      <p:sp>
        <p:nvSpPr>
          <p:cNvPr id="4" name="Tijdelijke aanduiding voor voettekst 4">
            <a:extLst>
              <a:ext uri="{FF2B5EF4-FFF2-40B4-BE49-F238E27FC236}">
                <a16:creationId xmlns:a16="http://schemas.microsoft.com/office/drawing/2014/main" id="{3F3D1343-2CB4-EC56-91FF-21BC45E3E509}"/>
              </a:ext>
            </a:extLst>
          </p:cNvPr>
          <p:cNvSpPr>
            <a:spLocks noGrp="1"/>
          </p:cNvSpPr>
          <p:nvPr>
            <p:ph type="ftr" sz="quarter" idx="16"/>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337111006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ussenpagina lichtroze">
    <p:spTree>
      <p:nvGrpSpPr>
        <p:cNvPr id="1" name=""/>
        <p:cNvGrpSpPr/>
        <p:nvPr/>
      </p:nvGrpSpPr>
      <p:grpSpPr>
        <a:xfrm>
          <a:off x="0" y="0"/>
          <a:ext cx="0" cy="0"/>
          <a:chOff x="0" y="0"/>
          <a:chExt cx="0" cy="0"/>
        </a:xfrm>
      </p:grpSpPr>
      <p:sp>
        <p:nvSpPr>
          <p:cNvPr id="14" name="Tijdelijke aanduiding voor afbeelding 13"/>
          <p:cNvSpPr>
            <a:spLocks noGrp="1"/>
          </p:cNvSpPr>
          <p:nvPr>
            <p:ph type="pic" sz="quarter" idx="13"/>
          </p:nvPr>
        </p:nvSpPr>
        <p:spPr>
          <a:xfrm>
            <a:off x="604838" y="495443"/>
            <a:ext cx="11587162" cy="6362557"/>
          </a:xfrm>
          <a:custGeom>
            <a:avLst/>
            <a:gdLst>
              <a:gd name="connsiteX0" fmla="*/ 6362508 w 23174324"/>
              <a:gd name="connsiteY0" fmla="*/ 0 h 12725114"/>
              <a:gd name="connsiteX1" fmla="*/ 23174324 w 23174324"/>
              <a:gd name="connsiteY1" fmla="*/ 0 h 12725114"/>
              <a:gd name="connsiteX2" fmla="*/ 23174324 w 23174324"/>
              <a:gd name="connsiteY2" fmla="*/ 12725114 h 12725114"/>
              <a:gd name="connsiteX3" fmla="*/ 0 w 23174324"/>
              <a:gd name="connsiteY3" fmla="*/ 12725114 h 12725114"/>
              <a:gd name="connsiteX4" fmla="*/ 0 w 23174324"/>
              <a:gd name="connsiteY4" fmla="*/ 6362557 h 12725114"/>
              <a:gd name="connsiteX5" fmla="*/ 6362508 w 23174324"/>
              <a:gd name="connsiteY5" fmla="*/ 0 h 127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74324" h="12725114">
                <a:moveTo>
                  <a:pt x="6362508" y="0"/>
                </a:moveTo>
                <a:lnTo>
                  <a:pt x="23174324" y="0"/>
                </a:lnTo>
                <a:lnTo>
                  <a:pt x="23174324" y="12725114"/>
                </a:lnTo>
                <a:lnTo>
                  <a:pt x="0" y="12725114"/>
                </a:lnTo>
                <a:lnTo>
                  <a:pt x="0" y="6362557"/>
                </a:lnTo>
                <a:cubicBezTo>
                  <a:pt x="0" y="2848613"/>
                  <a:pt x="2848642" y="0"/>
                  <a:pt x="6362508" y="0"/>
                </a:cubicBezTo>
                <a:close/>
              </a:path>
            </a:pathLst>
          </a:custGeom>
          <a:solidFill>
            <a:schemeClr val="accent3"/>
          </a:solidFill>
          <a:ln w="12700">
            <a:miter lim="400000"/>
          </a:ln>
        </p:spPr>
        <p:txBody>
          <a:bodyPr wrap="square" tIns="972000" bIns="0" anchor="ctr" anchorCtr="0">
            <a:noAutofit/>
          </a:bodyPr>
          <a:lstStyle>
            <a:lvl1pPr algn="ctr">
              <a:defRPr sz="1500">
                <a:solidFill>
                  <a:schemeClr val="bg1">
                    <a:lumMod val="75000"/>
                  </a:schemeClr>
                </a:solidFill>
              </a:defRPr>
            </a:lvl1pPr>
          </a:lstStyle>
          <a:p>
            <a:pPr lvl="0"/>
            <a:r>
              <a:rPr lang="nl-NL" noProof="0">
                <a:sym typeface="Helvetica Neue"/>
              </a:rPr>
              <a:t>Klik op het pictogram als u een afbeelding wilt toevoegen</a:t>
            </a:r>
          </a:p>
        </p:txBody>
      </p:sp>
      <p:sp>
        <p:nvSpPr>
          <p:cNvPr id="7" name="Naam presentatie"/>
          <p:cNvSpPr txBox="1">
            <a:spLocks noGrp="1"/>
          </p:cNvSpPr>
          <p:nvPr>
            <p:ph type="title"/>
          </p:nvPr>
        </p:nvSpPr>
        <p:spPr>
          <a:xfrm>
            <a:off x="1701800" y="2786743"/>
            <a:ext cx="9401628" cy="642258"/>
          </a:xfrm>
          <a:prstGeom prst="rect">
            <a:avLst/>
          </a:prstGeom>
        </p:spPr>
        <p:txBody>
          <a:bodyPr anchor="ctr">
            <a:noAutofit/>
          </a:bodyPr>
          <a:lstStyle>
            <a:lvl1pPr algn="ctr">
              <a:defRPr sz="5000" spc="-116">
                <a:solidFill>
                  <a:schemeClr val="bg1"/>
                </a:solidFill>
                <a:effectLst/>
              </a:defRPr>
            </a:lvl1pPr>
          </a:lstStyle>
          <a:p>
            <a:r>
              <a:rPr lang="nl-NL"/>
              <a:t>Klik om stijl te bewerken</a:t>
            </a:r>
            <a:endParaRPr/>
          </a:p>
        </p:txBody>
      </p:sp>
      <p:sp>
        <p:nvSpPr>
          <p:cNvPr id="2" name="Dianummer">
            <a:extLst>
              <a:ext uri="{FF2B5EF4-FFF2-40B4-BE49-F238E27FC236}">
                <a16:creationId xmlns:a16="http://schemas.microsoft.com/office/drawing/2014/main" id="{C3DEECDB-0F44-4BFC-CBE3-DE3A1D9E7F5E}"/>
              </a:ext>
            </a:extLst>
          </p:cNvPr>
          <p:cNvSpPr txBox="1">
            <a:spLocks noGrp="1"/>
          </p:cNvSpPr>
          <p:nvPr>
            <p:ph type="sldNum" sz="quarter" idx="14"/>
          </p:nvPr>
        </p:nvSpPr>
        <p:spPr>
          <a:xfrm>
            <a:off x="11588750" y="6904038"/>
            <a:ext cx="406400" cy="220662"/>
          </a:xfrm>
        </p:spPr>
        <p:txBody>
          <a:bodyPr>
            <a:noAutofit/>
          </a:bodyPr>
          <a:lstStyle>
            <a:lvl1pPr>
              <a:defRPr/>
            </a:lvl1pPr>
          </a:lstStyle>
          <a:p>
            <a:pPr>
              <a:defRPr/>
            </a:pPr>
            <a:fld id="{04D676A2-128A-4DDC-8BB7-31070843B979}" type="slidenum">
              <a:rPr lang="nl-NL"/>
              <a:pPr>
                <a:defRPr/>
              </a:pPr>
              <a:t>‹nr.›</a:t>
            </a:fld>
            <a:endParaRPr lang="nl-NL"/>
          </a:p>
        </p:txBody>
      </p:sp>
      <p:sp>
        <p:nvSpPr>
          <p:cNvPr id="3" name="Tijdelijke aanduiding voor datum 3">
            <a:extLst>
              <a:ext uri="{FF2B5EF4-FFF2-40B4-BE49-F238E27FC236}">
                <a16:creationId xmlns:a16="http://schemas.microsoft.com/office/drawing/2014/main" id="{3989ED22-7BCF-DC30-DFA4-57D1FB02B7F0}"/>
              </a:ext>
            </a:extLst>
          </p:cNvPr>
          <p:cNvSpPr>
            <a:spLocks noGrp="1"/>
          </p:cNvSpPr>
          <p:nvPr>
            <p:ph type="dt" sz="half" idx="15"/>
          </p:nvPr>
        </p:nvSpPr>
        <p:spPr>
          <a:xfrm>
            <a:off x="855663" y="6904038"/>
            <a:ext cx="1228725" cy="220662"/>
          </a:xfrm>
        </p:spPr>
        <p:txBody>
          <a:bodyPr>
            <a:noAutofit/>
          </a:bodyPr>
          <a:lstStyle>
            <a:lvl1pPr>
              <a:defRPr sz="1100">
                <a:latin typeface="+mn-lt"/>
              </a:defRPr>
            </a:lvl1pPr>
          </a:lstStyle>
          <a:p>
            <a:pPr>
              <a:defRPr/>
            </a:pPr>
            <a:fld id="{4AF5E94F-52A5-47EF-8F6F-05DEEBB9ED21}" type="datetime4">
              <a:rPr lang="nl-NL"/>
              <a:pPr>
                <a:defRPr/>
              </a:pPr>
              <a:t>10 september 2024</a:t>
            </a:fld>
            <a:endParaRPr lang="nl-NL"/>
          </a:p>
        </p:txBody>
      </p:sp>
      <p:sp>
        <p:nvSpPr>
          <p:cNvPr id="4" name="Tijdelijke aanduiding voor voettekst 4">
            <a:extLst>
              <a:ext uri="{FF2B5EF4-FFF2-40B4-BE49-F238E27FC236}">
                <a16:creationId xmlns:a16="http://schemas.microsoft.com/office/drawing/2014/main" id="{D160CB31-E8E0-CB69-D585-FAE212AB9CCD}"/>
              </a:ext>
            </a:extLst>
          </p:cNvPr>
          <p:cNvSpPr>
            <a:spLocks noGrp="1"/>
          </p:cNvSpPr>
          <p:nvPr>
            <p:ph type="ftr" sz="quarter" idx="16"/>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381194565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links 1 afbeelding rechts wit met logo">
    <p:bg>
      <p:bgPr>
        <a:solidFill>
          <a:schemeClr val="bg1"/>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41D4BF18-37D3-3DEC-AC41-313D3289D1F7}"/>
              </a:ext>
            </a:extLst>
          </p:cNvPr>
          <p:cNvSpPr/>
          <p:nvPr/>
        </p:nvSpPr>
        <p:spPr>
          <a:xfrm>
            <a:off x="6083772" y="0"/>
            <a:ext cx="6108229"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5" name="Graphic 7">
            <a:extLst>
              <a:ext uri="{FF2B5EF4-FFF2-40B4-BE49-F238E27FC236}">
                <a16:creationId xmlns:a16="http://schemas.microsoft.com/office/drawing/2014/main" id="{DC6C5539-EF97-A6B4-F4B1-BD62DBDE3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7"/>
          <p:cNvSpPr>
            <a:spLocks noGrp="1"/>
          </p:cNvSpPr>
          <p:nvPr>
            <p:ph type="body" sz="quarter" idx="14"/>
          </p:nvPr>
        </p:nvSpPr>
        <p:spPr>
          <a:xfrm>
            <a:off x="856457" y="810245"/>
            <a:ext cx="5078000"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DF141C4C-D362-4547-A882-41B7D9B81D38}"/>
              </a:ext>
            </a:extLst>
          </p:cNvPr>
          <p:cNvSpPr>
            <a:spLocks noGrp="1"/>
          </p:cNvSpPr>
          <p:nvPr>
            <p:ph type="sldNum" sz="quarter" idx="28"/>
          </p:nvPr>
        </p:nvSpPr>
        <p:spPr>
          <a:xfrm>
            <a:off x="11588750" y="6416675"/>
            <a:ext cx="406400" cy="220663"/>
          </a:xfrm>
        </p:spPr>
        <p:txBody>
          <a:bodyPr anchor="ctr">
            <a:noAutofit/>
          </a:bodyPr>
          <a:lstStyle>
            <a:lvl1pPr>
              <a:defRPr>
                <a:solidFill>
                  <a:srgbClr val="000000"/>
                </a:solidFill>
              </a:defRPr>
            </a:lvl1pPr>
          </a:lstStyle>
          <a:p>
            <a:pPr>
              <a:defRPr/>
            </a:pPr>
            <a:fld id="{0F05D982-F653-4F0D-A6B5-64AD4A511963}" type="slidenum">
              <a:rPr lang="nl-NL"/>
              <a:pPr>
                <a:defRPr/>
              </a:pPr>
              <a:t>‹nr.›</a:t>
            </a:fld>
            <a:endParaRPr lang="nl-NL"/>
          </a:p>
        </p:txBody>
      </p:sp>
      <p:sp>
        <p:nvSpPr>
          <p:cNvPr id="8" name="Tijdelijke aanduiding voor datum 4">
            <a:extLst>
              <a:ext uri="{FF2B5EF4-FFF2-40B4-BE49-F238E27FC236}">
                <a16:creationId xmlns:a16="http://schemas.microsoft.com/office/drawing/2014/main" id="{95B836AE-19F3-5A71-06F0-C15E8B6D8E2D}"/>
              </a:ext>
            </a:extLst>
          </p:cNvPr>
          <p:cNvSpPr>
            <a:spLocks noGrp="1"/>
          </p:cNvSpPr>
          <p:nvPr>
            <p:ph type="dt" sz="half" idx="29"/>
          </p:nvPr>
        </p:nvSpPr>
        <p:spPr>
          <a:xfrm>
            <a:off x="855663" y="6416675"/>
            <a:ext cx="1228725" cy="220663"/>
          </a:xfrm>
        </p:spPr>
        <p:txBody>
          <a:bodyPr>
            <a:noAutofit/>
          </a:bodyPr>
          <a:lstStyle>
            <a:lvl1pPr algn="l">
              <a:defRPr sz="1100">
                <a:solidFill>
                  <a:srgbClr val="000000"/>
                </a:solidFill>
                <a:latin typeface="+mn-lt"/>
              </a:defRPr>
            </a:lvl1pPr>
          </a:lstStyle>
          <a:p>
            <a:pPr>
              <a:defRPr/>
            </a:pPr>
            <a:fld id="{1FA160E9-A500-4D37-8E3D-9DFDF433D5BB}" type="datetime4">
              <a:rPr lang="nl-NL"/>
              <a:pPr>
                <a:defRPr/>
              </a:pPr>
              <a:t>10 september 2024</a:t>
            </a:fld>
            <a:endParaRPr lang="nl-NL"/>
          </a:p>
        </p:txBody>
      </p:sp>
      <p:sp>
        <p:nvSpPr>
          <p:cNvPr id="9" name="Tijdelijke aanduiding voor voettekst 4">
            <a:extLst>
              <a:ext uri="{FF2B5EF4-FFF2-40B4-BE49-F238E27FC236}">
                <a16:creationId xmlns:a16="http://schemas.microsoft.com/office/drawing/2014/main" id="{E47FF76B-0D1D-FFF4-F6B0-3319CF8D3C27}"/>
              </a:ext>
            </a:extLst>
          </p:cNvPr>
          <p:cNvSpPr>
            <a:spLocks noGrp="1"/>
          </p:cNvSpPr>
          <p:nvPr>
            <p:ph type="ftr" sz="quarter" idx="30"/>
          </p:nvPr>
        </p:nvSpPr>
        <p:spPr>
          <a:xfrm>
            <a:off x="2170113" y="6430963"/>
            <a:ext cx="9248775" cy="220662"/>
          </a:xfrm>
        </p:spPr>
        <p:txBody>
          <a:bodyPr anchor="ct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40444604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links 1 afbeelding rechts wit zonder logo">
    <p:bg>
      <p:bgPr>
        <a:solidFill>
          <a:schemeClr val="bg1"/>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076F2A39-6658-E3AF-3FFD-26CA63CB7D3E}"/>
              </a:ext>
            </a:extLst>
          </p:cNvPr>
          <p:cNvSpPr/>
          <p:nvPr/>
        </p:nvSpPr>
        <p:spPr>
          <a:xfrm>
            <a:off x="6083772" y="0"/>
            <a:ext cx="6108229"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7"/>
          <p:cNvSpPr>
            <a:spLocks noGrp="1"/>
          </p:cNvSpPr>
          <p:nvPr>
            <p:ph type="body" sz="quarter" idx="14"/>
          </p:nvPr>
        </p:nvSpPr>
        <p:spPr>
          <a:xfrm>
            <a:off x="856457" y="810245"/>
            <a:ext cx="5078000"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E650570D-8579-090D-FF86-A6987EC2DFE3}"/>
              </a:ext>
            </a:extLst>
          </p:cNvPr>
          <p:cNvSpPr>
            <a:spLocks noGrp="1"/>
          </p:cNvSpPr>
          <p:nvPr>
            <p:ph type="sldNum" sz="quarter" idx="28"/>
          </p:nvPr>
        </p:nvSpPr>
        <p:spPr>
          <a:xfrm>
            <a:off x="11588750" y="6416675"/>
            <a:ext cx="406400" cy="220663"/>
          </a:xfrm>
        </p:spPr>
        <p:txBody>
          <a:bodyPr anchor="ctr">
            <a:noAutofit/>
          </a:bodyPr>
          <a:lstStyle>
            <a:lvl1pPr>
              <a:defRPr>
                <a:solidFill>
                  <a:srgbClr val="000000"/>
                </a:solidFill>
              </a:defRPr>
            </a:lvl1pPr>
          </a:lstStyle>
          <a:p>
            <a:pPr>
              <a:defRPr/>
            </a:pPr>
            <a:fld id="{83F73644-58F3-4033-B947-D1CF7A6479C3}" type="slidenum">
              <a:rPr lang="nl-NL"/>
              <a:pPr>
                <a:defRPr/>
              </a:pPr>
              <a:t>‹nr.›</a:t>
            </a:fld>
            <a:endParaRPr lang="nl-NL"/>
          </a:p>
        </p:txBody>
      </p:sp>
      <p:sp>
        <p:nvSpPr>
          <p:cNvPr id="6" name="Tijdelijke aanduiding voor datum 4">
            <a:extLst>
              <a:ext uri="{FF2B5EF4-FFF2-40B4-BE49-F238E27FC236}">
                <a16:creationId xmlns:a16="http://schemas.microsoft.com/office/drawing/2014/main" id="{30947D8B-6CD6-F8B8-E5D4-73467865B288}"/>
              </a:ext>
            </a:extLst>
          </p:cNvPr>
          <p:cNvSpPr>
            <a:spLocks noGrp="1"/>
          </p:cNvSpPr>
          <p:nvPr>
            <p:ph type="dt" sz="half" idx="29"/>
          </p:nvPr>
        </p:nvSpPr>
        <p:spPr>
          <a:xfrm>
            <a:off x="855663" y="6416675"/>
            <a:ext cx="1228725" cy="220663"/>
          </a:xfrm>
        </p:spPr>
        <p:txBody>
          <a:bodyPr>
            <a:noAutofit/>
          </a:bodyPr>
          <a:lstStyle>
            <a:lvl1pPr algn="l">
              <a:defRPr sz="1100">
                <a:solidFill>
                  <a:srgbClr val="000000"/>
                </a:solidFill>
                <a:latin typeface="+mn-lt"/>
              </a:defRPr>
            </a:lvl1pPr>
          </a:lstStyle>
          <a:p>
            <a:pPr>
              <a:defRPr/>
            </a:pPr>
            <a:fld id="{92FB00D4-EB0C-4DA8-9109-64A1097368D9}"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324D1E6F-513B-EC67-4476-513EBA1302C5}"/>
              </a:ext>
            </a:extLst>
          </p:cNvPr>
          <p:cNvSpPr>
            <a:spLocks noGrp="1"/>
          </p:cNvSpPr>
          <p:nvPr>
            <p:ph type="ftr" sz="quarter" idx="30"/>
          </p:nvPr>
        </p:nvSpPr>
        <p:spPr>
          <a:xfrm>
            <a:off x="2170113" y="6430963"/>
            <a:ext cx="9248775" cy="220662"/>
          </a:xfrm>
        </p:spPr>
        <p:txBody>
          <a:bodyPr anchor="ct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98360983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 links 1 afbeelding rechts oranje met logo">
    <p:bg>
      <p:bgPr>
        <a:solidFill>
          <a:srgbClr val="FFBF55"/>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A9CECE6E-BBC0-A130-ACFF-79E7ADEC7E59}"/>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4" name="Graphic 7">
            <a:extLst>
              <a:ext uri="{FF2B5EF4-FFF2-40B4-BE49-F238E27FC236}">
                <a16:creationId xmlns:a16="http://schemas.microsoft.com/office/drawing/2014/main" id="{9FF0795E-9B52-4FD3-FAB9-169A50894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6"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BCE636B2-DE95-5E7A-642F-D3F1FA088E61}"/>
              </a:ext>
            </a:extLst>
          </p:cNvPr>
          <p:cNvSpPr>
            <a:spLocks noGrp="1"/>
          </p:cNvSpPr>
          <p:nvPr>
            <p:ph type="sldNum" sz="quarter" idx="28"/>
          </p:nvPr>
        </p:nvSpPr>
        <p:spPr>
          <a:xfrm>
            <a:off x="11588750" y="6416675"/>
            <a:ext cx="406400" cy="220663"/>
          </a:xfrm>
        </p:spPr>
        <p:txBody>
          <a:bodyPr anchor="ctr">
            <a:noAutofit/>
          </a:bodyPr>
          <a:lstStyle>
            <a:lvl1pPr>
              <a:defRPr>
                <a:solidFill>
                  <a:srgbClr val="000000"/>
                </a:solidFill>
              </a:defRPr>
            </a:lvl1pPr>
          </a:lstStyle>
          <a:p>
            <a:pPr>
              <a:defRPr/>
            </a:pPr>
            <a:fld id="{AB9C2F75-D91C-40BE-8837-F10A8691D1EA}" type="slidenum">
              <a:rPr lang="nl-NL"/>
              <a:pPr>
                <a:defRPr/>
              </a:pPr>
              <a:t>‹nr.›</a:t>
            </a:fld>
            <a:endParaRPr lang="nl-NL"/>
          </a:p>
        </p:txBody>
      </p:sp>
      <p:sp>
        <p:nvSpPr>
          <p:cNvPr id="8" name="Tijdelijke aanduiding voor datum 4">
            <a:extLst>
              <a:ext uri="{FF2B5EF4-FFF2-40B4-BE49-F238E27FC236}">
                <a16:creationId xmlns:a16="http://schemas.microsoft.com/office/drawing/2014/main" id="{CE6281C5-37FD-096F-804B-DADD3EDDDDC9}"/>
              </a:ext>
            </a:extLst>
          </p:cNvPr>
          <p:cNvSpPr>
            <a:spLocks noGrp="1"/>
          </p:cNvSpPr>
          <p:nvPr>
            <p:ph type="dt" sz="half" idx="29"/>
          </p:nvPr>
        </p:nvSpPr>
        <p:spPr>
          <a:xfrm>
            <a:off x="855663" y="6416675"/>
            <a:ext cx="1228725" cy="220663"/>
          </a:xfrm>
        </p:spPr>
        <p:txBody>
          <a:bodyPr>
            <a:noAutofit/>
          </a:bodyPr>
          <a:lstStyle>
            <a:lvl1pPr algn="l">
              <a:defRPr sz="1100">
                <a:solidFill>
                  <a:srgbClr val="000000"/>
                </a:solidFill>
                <a:latin typeface="+mn-lt"/>
              </a:defRPr>
            </a:lvl1pPr>
          </a:lstStyle>
          <a:p>
            <a:pPr>
              <a:defRPr/>
            </a:pPr>
            <a:fld id="{C8B62BD4-8212-4EA2-9C71-C1ACCC94C056}"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737CF6E1-A950-717F-99D3-AC8F7BEB30CC}"/>
              </a:ext>
            </a:extLst>
          </p:cNvPr>
          <p:cNvSpPr>
            <a:spLocks noGrp="1"/>
          </p:cNvSpPr>
          <p:nvPr>
            <p:ph type="ftr" sz="quarter" idx="30"/>
          </p:nvPr>
        </p:nvSpPr>
        <p:spPr>
          <a:xfrm>
            <a:off x="2170113" y="6410325"/>
            <a:ext cx="9248775" cy="220663"/>
          </a:xfrm>
        </p:spPr>
        <p:txBody>
          <a:bodyPr anchor="ct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25240663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links 1 afbeelding rechts oranje zonder logo">
    <p:bg>
      <p:bgPr>
        <a:solidFill>
          <a:srgbClr val="FFBF55"/>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6633D796-4F43-0CD7-4377-596552D6B3B4}"/>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6"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4" name="Tijdelijke aanduiding voor dianummer 2">
            <a:extLst>
              <a:ext uri="{FF2B5EF4-FFF2-40B4-BE49-F238E27FC236}">
                <a16:creationId xmlns:a16="http://schemas.microsoft.com/office/drawing/2014/main" id="{35177F0A-8934-4F00-CDBA-BB0AD781CEE2}"/>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6FB6DB7A-BD2E-4E46-872F-231A7AA61C70}" type="slidenum">
              <a:rPr lang="nl-NL"/>
              <a:pPr>
                <a:defRPr/>
              </a:pPr>
              <a:t>‹nr.›</a:t>
            </a:fld>
            <a:endParaRPr lang="nl-NL"/>
          </a:p>
        </p:txBody>
      </p:sp>
      <p:sp>
        <p:nvSpPr>
          <p:cNvPr id="5" name="Tijdelijke aanduiding voor datum 4">
            <a:extLst>
              <a:ext uri="{FF2B5EF4-FFF2-40B4-BE49-F238E27FC236}">
                <a16:creationId xmlns:a16="http://schemas.microsoft.com/office/drawing/2014/main" id="{C75802D1-234B-5B64-37CB-1F965B556ADC}"/>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B6E9ECCD-6260-415D-859B-21FB6553FFB4}"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F22AB555-EB1D-E5E3-3532-B4B643809091}"/>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416490639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links 1 afbeelding rechts lichtblauw met logo">
    <p:bg>
      <p:bgPr>
        <a:solidFill>
          <a:srgbClr val="D4EFF0"/>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539B370B-555C-2CC3-70A2-88476CAD5B12}"/>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5" name="Graphic 7">
            <a:extLst>
              <a:ext uri="{FF2B5EF4-FFF2-40B4-BE49-F238E27FC236}">
                <a16:creationId xmlns:a16="http://schemas.microsoft.com/office/drawing/2014/main" id="{0DB47A12-B2EC-6C70-79F2-688304D7E3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A214D6E9-870C-3EA7-6F59-6B587434AABA}"/>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0E83E2C8-49D0-4118-B595-81EDA63A3283}" type="slidenum">
              <a:rPr lang="nl-NL"/>
              <a:pPr>
                <a:defRPr/>
              </a:pPr>
              <a:t>‹nr.›</a:t>
            </a:fld>
            <a:endParaRPr lang="nl-NL"/>
          </a:p>
        </p:txBody>
      </p:sp>
      <p:sp>
        <p:nvSpPr>
          <p:cNvPr id="8" name="Tijdelijke aanduiding voor datum 4">
            <a:extLst>
              <a:ext uri="{FF2B5EF4-FFF2-40B4-BE49-F238E27FC236}">
                <a16:creationId xmlns:a16="http://schemas.microsoft.com/office/drawing/2014/main" id="{65520636-5899-EFCF-C54C-0CEDD60EE3CC}"/>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624D553F-04D2-4D65-8B91-3CF697835E63}"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D7762198-CE37-6A74-0D26-223A597DD38B}"/>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382876564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 lichtblauw zonder logo">
    <p:bg>
      <p:bgPr>
        <a:solidFill>
          <a:schemeClr val="accent2"/>
        </a:solidFill>
        <a:effectLst/>
      </p:bgPr>
    </p:bg>
    <p:spTree>
      <p:nvGrpSpPr>
        <p:cNvPr id="1" name=""/>
        <p:cNvGrpSpPr/>
        <p:nvPr/>
      </p:nvGrpSpPr>
      <p:grpSpPr>
        <a:xfrm>
          <a:off x="0" y="0"/>
          <a:ext cx="0" cy="0"/>
          <a:chOff x="0" y="0"/>
          <a:chExt cx="0" cy="0"/>
        </a:xfrm>
      </p:grpSpPr>
      <p:sp>
        <p:nvSpPr>
          <p:cNvPr id="11" name="Auteur en datum"/>
          <p:cNvSpPr txBox="1">
            <a:spLocks noGrp="1"/>
          </p:cNvSpPr>
          <p:nvPr>
            <p:ph type="body" sz="quarter" idx="21"/>
          </p:nvPr>
        </p:nvSpPr>
        <p:spPr>
          <a:xfrm>
            <a:off x="1229868" y="5316910"/>
            <a:ext cx="9866377"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solidFill>
                  <a:srgbClr val="000000"/>
                </a:solidFill>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8" y="3314700"/>
            <a:ext cx="9866377" cy="758953"/>
          </a:xfrm>
          <a:prstGeom prst="rect">
            <a:avLst/>
          </a:prstGeom>
        </p:spPr>
        <p:txBody>
          <a:bodyPr lIns="144000" anchor="t">
            <a:noAutofit/>
          </a:bodyPr>
          <a:lstStyle>
            <a:lvl1pPr>
              <a:defRPr sz="6000" b="0" spc="0" baseline="0">
                <a:solidFill>
                  <a:srgbClr val="000000"/>
                </a:solidFill>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6" y="1284732"/>
            <a:ext cx="9870949" cy="2029968"/>
          </a:xfrm>
          <a:prstGeom prst="rect">
            <a:avLst/>
          </a:prstGeom>
        </p:spPr>
        <p:txBody>
          <a:bodyPr lIns="108000" bIns="0" anchor="b">
            <a:noAutofit/>
          </a:bodyPr>
          <a:lstStyle>
            <a:lvl1pPr marL="0" indent="0" defTabSz="412750">
              <a:lnSpc>
                <a:spcPct val="100000"/>
              </a:lnSpc>
              <a:spcBef>
                <a:spcPts val="0"/>
              </a:spcBef>
              <a:buSzTx/>
              <a:buNone/>
              <a:defRPr sz="6100" b="0" spc="55" baseline="0">
                <a:solidFill>
                  <a:srgbClr val="000000"/>
                </a:solidFill>
              </a:defRPr>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2" name="Tijdelijke aanduiding voor datum 4">
            <a:extLst>
              <a:ext uri="{FF2B5EF4-FFF2-40B4-BE49-F238E27FC236}">
                <a16:creationId xmlns:a16="http://schemas.microsoft.com/office/drawing/2014/main" id="{982DC956-F217-09C3-B630-CDD7A529E44C}"/>
              </a:ext>
            </a:extLst>
          </p:cNvPr>
          <p:cNvSpPr>
            <a:spLocks noGrp="1"/>
          </p:cNvSpPr>
          <p:nvPr>
            <p:ph type="dt" sz="half" idx="22"/>
          </p:nvPr>
        </p:nvSpPr>
        <p:spPr>
          <a:xfrm>
            <a:off x="1230313" y="5683250"/>
            <a:ext cx="9866312" cy="365125"/>
          </a:xfrm>
        </p:spPr>
        <p:txBody>
          <a:bodyPr lIns="180000">
            <a:noAutofit/>
          </a:bodyPr>
          <a:lstStyle>
            <a:lvl1pPr algn="l">
              <a:defRPr sz="1600">
                <a:solidFill>
                  <a:srgbClr val="000000"/>
                </a:solidFill>
              </a:defRPr>
            </a:lvl1pPr>
          </a:lstStyle>
          <a:p>
            <a:pPr>
              <a:defRPr/>
            </a:pPr>
            <a:fld id="{A20F8C9C-5C68-4E2F-A63F-2805E4E67CAC}" type="datetime4">
              <a:rPr lang="nl-NL"/>
              <a:pPr>
                <a:defRPr/>
              </a:pPr>
              <a:t>10 september 2024</a:t>
            </a:fld>
            <a:endParaRPr lang="nl-NL"/>
          </a:p>
        </p:txBody>
      </p:sp>
      <p:sp>
        <p:nvSpPr>
          <p:cNvPr id="3" name="Dianummer">
            <a:extLst>
              <a:ext uri="{FF2B5EF4-FFF2-40B4-BE49-F238E27FC236}">
                <a16:creationId xmlns:a16="http://schemas.microsoft.com/office/drawing/2014/main" id="{16CFEA7F-11AD-2E6F-4D54-BC40D5C4247E}"/>
              </a:ext>
            </a:extLst>
          </p:cNvPr>
          <p:cNvSpPr txBox="1">
            <a:spLocks noGrp="1"/>
          </p:cNvSpPr>
          <p:nvPr>
            <p:ph type="sldNum" sz="quarter" idx="23"/>
          </p:nvPr>
        </p:nvSpPr>
        <p:spPr>
          <a:xfrm>
            <a:off x="11588750" y="6873875"/>
            <a:ext cx="406400" cy="220663"/>
          </a:xfrm>
        </p:spPr>
        <p:txBody>
          <a:bodyPr>
            <a:noAutofit/>
          </a:bodyPr>
          <a:lstStyle>
            <a:lvl1pPr algn="r" defTabSz="292100">
              <a:lnSpc>
                <a:spcPct val="100000"/>
              </a:lnSpc>
              <a:spcBef>
                <a:spcPts val="0"/>
              </a:spcBef>
              <a:defRPr sz="1100">
                <a:solidFill>
                  <a:srgbClr val="000000"/>
                </a:solidFill>
                <a:latin typeface="+mn-lt"/>
                <a:ea typeface="Source Sans Pro" panose="020B0503030403020204" pitchFamily="34" charset="0"/>
              </a:defRPr>
            </a:lvl1pPr>
          </a:lstStyle>
          <a:p>
            <a:pPr>
              <a:defRPr/>
            </a:pPr>
            <a:fld id="{32B03AF4-6E5D-4FBB-9057-5BA0FA651E88}" type="slidenum">
              <a:rPr lang="nl-NL"/>
              <a:pPr>
                <a:defRPr/>
              </a:pPr>
              <a:t>‹nr.›</a:t>
            </a:fld>
            <a:endParaRPr lang="nl-NL"/>
          </a:p>
        </p:txBody>
      </p:sp>
    </p:spTree>
    <p:extLst>
      <p:ext uri="{BB962C8B-B14F-4D97-AF65-F5344CB8AC3E}">
        <p14:creationId xmlns:p14="http://schemas.microsoft.com/office/powerpoint/2010/main" val="1940610773"/>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links 1 afbeelding rechts lichtblauw zonder logo">
    <p:bg>
      <p:bgPr>
        <a:solidFill>
          <a:srgbClr val="D4EFF0"/>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2A4D2FD-E6C4-6025-4904-378167A4EED5}"/>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F3F1F2DE-7DB7-9D4F-0A67-2FA940C7F569}"/>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D9FBFED7-84F2-4572-A9EA-201E8AAC4B9D}" type="slidenum">
              <a:rPr lang="nl-NL"/>
              <a:pPr>
                <a:defRPr/>
              </a:pPr>
              <a:t>‹nr.›</a:t>
            </a:fld>
            <a:endParaRPr lang="nl-NL"/>
          </a:p>
        </p:txBody>
      </p:sp>
      <p:sp>
        <p:nvSpPr>
          <p:cNvPr id="6" name="Tijdelijke aanduiding voor datum 4">
            <a:extLst>
              <a:ext uri="{FF2B5EF4-FFF2-40B4-BE49-F238E27FC236}">
                <a16:creationId xmlns:a16="http://schemas.microsoft.com/office/drawing/2014/main" id="{8015A5E2-3926-1C9F-8DC9-462E0EAB8C1A}"/>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E0B653D6-62C5-4469-A757-989C4E8B0977}"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CBBFAC64-280A-0B29-F07C-16B5401C6180}"/>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48359873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links 1 afbeelding rechts cyaan met logo">
    <p:bg>
      <p:bgPr>
        <a:solidFill>
          <a:schemeClr val="accent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91A56090-AEF4-8133-DD23-9E458005660A}"/>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5" name="Graphic 7">
            <a:extLst>
              <a:ext uri="{FF2B5EF4-FFF2-40B4-BE49-F238E27FC236}">
                <a16:creationId xmlns:a16="http://schemas.microsoft.com/office/drawing/2014/main" id="{7A550FE5-3C82-1518-45BE-692C12C07B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F30BC907-928B-6368-B294-D22E1398C774}"/>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E53A3525-F604-4A6C-9F97-2971C7F31B52}" type="slidenum">
              <a:rPr lang="nl-NL"/>
              <a:pPr>
                <a:defRPr/>
              </a:pPr>
              <a:t>‹nr.›</a:t>
            </a:fld>
            <a:endParaRPr lang="nl-NL"/>
          </a:p>
        </p:txBody>
      </p:sp>
      <p:sp>
        <p:nvSpPr>
          <p:cNvPr id="8" name="Tijdelijke aanduiding voor datum 4">
            <a:extLst>
              <a:ext uri="{FF2B5EF4-FFF2-40B4-BE49-F238E27FC236}">
                <a16:creationId xmlns:a16="http://schemas.microsoft.com/office/drawing/2014/main" id="{BA97BCAA-9041-992D-BA81-6C4A8110E036}"/>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32144EB6-223D-4EC8-8D7E-A6C25E8E86C2}"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114DF4EF-7B6A-DFC0-F085-97BD7729D3A0}"/>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31109074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links 1 afbeelding rechts cyaan zonder logo">
    <p:bg>
      <p:bgPr>
        <a:solidFill>
          <a:schemeClr val="accent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EEA90017-10DC-D92B-C94E-0DCD047D2B91}"/>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F8566F99-8B9C-221B-4735-DB474570BAF2}"/>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812BC0E7-64EA-4494-AA1C-3EE30036637E}" type="slidenum">
              <a:rPr lang="nl-NL"/>
              <a:pPr>
                <a:defRPr/>
              </a:pPr>
              <a:t>‹nr.›</a:t>
            </a:fld>
            <a:endParaRPr lang="nl-NL"/>
          </a:p>
        </p:txBody>
      </p:sp>
      <p:sp>
        <p:nvSpPr>
          <p:cNvPr id="6" name="Tijdelijke aanduiding voor datum 4">
            <a:extLst>
              <a:ext uri="{FF2B5EF4-FFF2-40B4-BE49-F238E27FC236}">
                <a16:creationId xmlns:a16="http://schemas.microsoft.com/office/drawing/2014/main" id="{86748700-BBC5-AD0D-9268-D0160BBFE9D6}"/>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8963735E-8C0A-461A-8F5F-265F3670C474}"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3CE84572-5B7C-2898-EF8B-318EC2F74868}"/>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531898782"/>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kst links 1 afbeelding rechts donkerblauw met logo">
    <p:bg>
      <p:bgPr>
        <a:solidFill>
          <a:schemeClr val="tx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7D570422-D804-2EE8-50F4-F8D9EE5F6DD7}"/>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5" name="Graphic 7">
            <a:extLst>
              <a:ext uri="{FF2B5EF4-FFF2-40B4-BE49-F238E27FC236}">
                <a16:creationId xmlns:a16="http://schemas.microsoft.com/office/drawing/2014/main" id="{9205875F-F166-6DCD-DA2E-91729ACD40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30E32978-405B-2418-BC89-421DBAEA9117}"/>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C35BDE95-7E1A-4B5E-A2DE-51ADA7FF4BBA}" type="slidenum">
              <a:rPr lang="nl-NL"/>
              <a:pPr>
                <a:defRPr/>
              </a:pPr>
              <a:t>‹nr.›</a:t>
            </a:fld>
            <a:endParaRPr lang="nl-NL"/>
          </a:p>
        </p:txBody>
      </p:sp>
      <p:sp>
        <p:nvSpPr>
          <p:cNvPr id="8" name="Tijdelijke aanduiding voor datum 4">
            <a:extLst>
              <a:ext uri="{FF2B5EF4-FFF2-40B4-BE49-F238E27FC236}">
                <a16:creationId xmlns:a16="http://schemas.microsoft.com/office/drawing/2014/main" id="{BA986F92-322C-0CD8-AB27-E5940222CC84}"/>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F6C5F0D0-1942-497B-A3B0-4BF22B22E68F}"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ABC8EDA1-CFE9-AB31-613F-B43C2D9C9F21}"/>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220374019"/>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links 1 afbeelding rechts donkerblauw zonder logo">
    <p:bg>
      <p:bgPr>
        <a:solidFill>
          <a:schemeClr val="tx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5B463E3D-9A09-B6D8-A4AD-9CB55F3F716B}"/>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2DE0930D-BEE6-5F7C-F513-C5D29EF952E5}"/>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9301CC1E-D744-4AB3-93A7-A64C9F658481}" type="slidenum">
              <a:rPr lang="nl-NL"/>
              <a:pPr>
                <a:defRPr/>
              </a:pPr>
              <a:t>‹nr.›</a:t>
            </a:fld>
            <a:endParaRPr lang="nl-NL"/>
          </a:p>
        </p:txBody>
      </p:sp>
      <p:sp>
        <p:nvSpPr>
          <p:cNvPr id="6" name="Tijdelijke aanduiding voor datum 4">
            <a:extLst>
              <a:ext uri="{FF2B5EF4-FFF2-40B4-BE49-F238E27FC236}">
                <a16:creationId xmlns:a16="http://schemas.microsoft.com/office/drawing/2014/main" id="{DC3F88AC-7062-0BF8-988F-65BC02112A14}"/>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5C4C3819-6B93-4FDB-957B-07AEC0CE066E}"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8F1CB6CA-35BB-38F5-E13A-E30C19B14F4E}"/>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54198014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links 1 afbeelding rechts lichtrood met logo">
    <p:bg>
      <p:bgPr>
        <a:solidFill>
          <a:schemeClr val="tx1"/>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F5A81E44-466D-ADA9-69D0-694B2B3AD1FE}"/>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5" name="Graphic 7">
            <a:extLst>
              <a:ext uri="{FF2B5EF4-FFF2-40B4-BE49-F238E27FC236}">
                <a16:creationId xmlns:a16="http://schemas.microsoft.com/office/drawing/2014/main" id="{F3818796-F3DA-3828-4F9A-A09E77E769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D2CAAD61-4AD0-2347-7663-D79474A1F67C}"/>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30CEBDE2-9875-4F0A-A2DB-7C3741C7EED9}" type="slidenum">
              <a:rPr lang="nl-NL"/>
              <a:pPr>
                <a:defRPr/>
              </a:pPr>
              <a:t>‹nr.›</a:t>
            </a:fld>
            <a:endParaRPr lang="nl-NL"/>
          </a:p>
        </p:txBody>
      </p:sp>
      <p:sp>
        <p:nvSpPr>
          <p:cNvPr id="8" name="Tijdelijke aanduiding voor datum 4">
            <a:extLst>
              <a:ext uri="{FF2B5EF4-FFF2-40B4-BE49-F238E27FC236}">
                <a16:creationId xmlns:a16="http://schemas.microsoft.com/office/drawing/2014/main" id="{FCE84414-17AF-A308-8FB6-209EC63408F4}"/>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EE5275DD-1020-4E5F-ACE8-E5776F9539A6}"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42B36167-7B50-3DB4-54E0-941D0D24D046}"/>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53674261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 links 1 afbeelding rechts lichtrood zonder logo">
    <p:bg>
      <p:bgPr>
        <a:solidFill>
          <a:schemeClr val="tx1"/>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BDA03447-3B0A-6CB8-7F25-111639FA214C}"/>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078127"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7"/>
          </p:nvPr>
        </p:nvSpPr>
        <p:spPr>
          <a:xfrm>
            <a:off x="6793992" y="1215025"/>
            <a:ext cx="4232133" cy="4221083"/>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dianummer 2">
            <a:extLst>
              <a:ext uri="{FF2B5EF4-FFF2-40B4-BE49-F238E27FC236}">
                <a16:creationId xmlns:a16="http://schemas.microsoft.com/office/drawing/2014/main" id="{20BDEEC6-7ACD-62A7-B7EA-F02602C5183B}"/>
              </a:ext>
            </a:extLst>
          </p:cNvPr>
          <p:cNvSpPr>
            <a:spLocks noGrp="1"/>
          </p:cNvSpPr>
          <p:nvPr>
            <p:ph type="sldNum" sz="quarter" idx="28"/>
          </p:nvPr>
        </p:nvSpPr>
        <p:spPr>
          <a:xfrm>
            <a:off x="11588750" y="6416675"/>
            <a:ext cx="406400" cy="220663"/>
          </a:xfrm>
        </p:spPr>
        <p:txBody>
          <a:bodyPr>
            <a:noAutofit/>
          </a:bodyPr>
          <a:lstStyle>
            <a:lvl1pPr>
              <a:defRPr/>
            </a:lvl1pPr>
          </a:lstStyle>
          <a:p>
            <a:pPr>
              <a:defRPr/>
            </a:pPr>
            <a:fld id="{23A46FB9-BBF6-41F9-9638-12A69897B575}" type="slidenum">
              <a:rPr lang="nl-NL"/>
              <a:pPr>
                <a:defRPr/>
              </a:pPr>
              <a:t>‹nr.›</a:t>
            </a:fld>
            <a:endParaRPr lang="nl-NL"/>
          </a:p>
        </p:txBody>
      </p:sp>
      <p:sp>
        <p:nvSpPr>
          <p:cNvPr id="6" name="Tijdelijke aanduiding voor datum 4">
            <a:extLst>
              <a:ext uri="{FF2B5EF4-FFF2-40B4-BE49-F238E27FC236}">
                <a16:creationId xmlns:a16="http://schemas.microsoft.com/office/drawing/2014/main" id="{B7DEDFC1-29AA-D99F-DC6F-3BC36CAC6D41}"/>
              </a:ext>
            </a:extLst>
          </p:cNvPr>
          <p:cNvSpPr>
            <a:spLocks noGrp="1"/>
          </p:cNvSpPr>
          <p:nvPr>
            <p:ph type="dt" sz="half" idx="29"/>
          </p:nvPr>
        </p:nvSpPr>
        <p:spPr>
          <a:xfrm>
            <a:off x="855663" y="6416675"/>
            <a:ext cx="1228725" cy="220663"/>
          </a:xfrm>
        </p:spPr>
        <p:txBody>
          <a:bodyPr>
            <a:noAutofit/>
          </a:bodyPr>
          <a:lstStyle>
            <a:lvl1pPr algn="l">
              <a:defRPr sz="1100">
                <a:solidFill>
                  <a:schemeClr val="tx1"/>
                </a:solidFill>
                <a:latin typeface="+mn-lt"/>
              </a:defRPr>
            </a:lvl1pPr>
          </a:lstStyle>
          <a:p>
            <a:pPr>
              <a:defRPr/>
            </a:pPr>
            <a:fld id="{CA0D4DBC-0275-4AF3-AC42-8A63757BD772}"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1DFC88FB-0D46-7E42-FE29-D79F961A0067}"/>
              </a:ext>
            </a:extLst>
          </p:cNvPr>
          <p:cNvSpPr>
            <a:spLocks noGrp="1"/>
          </p:cNvSpPr>
          <p:nvPr>
            <p:ph type="ftr" sz="quarter" idx="30"/>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79650727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links 2 afbeeldingen rechts met logo">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77AC98A6-D559-B8F4-023A-891E118320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239672"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29" y="2366962"/>
            <a:ext cx="5239671"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4"/>
          </p:nvPr>
        </p:nvSpPr>
        <p:spPr>
          <a:xfrm>
            <a:off x="856457" y="810245"/>
            <a:ext cx="523954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5"/>
          </p:nvPr>
        </p:nvSpPr>
        <p:spPr>
          <a:xfrm>
            <a:off x="9835904" y="216591"/>
            <a:ext cx="2092444" cy="2064837"/>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afbeelding 4"/>
          <p:cNvSpPr>
            <a:spLocks noGrp="1"/>
          </p:cNvSpPr>
          <p:nvPr>
            <p:ph type="pic" sz="quarter" idx="26"/>
          </p:nvPr>
        </p:nvSpPr>
        <p:spPr>
          <a:xfrm>
            <a:off x="6341364" y="2286000"/>
            <a:ext cx="3485396" cy="3497580"/>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8A0B5FBB-8E01-4ABA-D823-98D068566990}"/>
              </a:ext>
            </a:extLst>
          </p:cNvPr>
          <p:cNvSpPr>
            <a:spLocks noGrp="1"/>
          </p:cNvSpPr>
          <p:nvPr>
            <p:ph type="sldNum" sz="quarter" idx="27"/>
          </p:nvPr>
        </p:nvSpPr>
        <p:spPr/>
        <p:txBody>
          <a:bodyPr>
            <a:noAutofit/>
          </a:bodyPr>
          <a:lstStyle>
            <a:lvl1pPr>
              <a:defRPr>
                <a:solidFill>
                  <a:srgbClr val="000000"/>
                </a:solidFill>
              </a:defRPr>
            </a:lvl1pPr>
          </a:lstStyle>
          <a:p>
            <a:pPr>
              <a:defRPr/>
            </a:pPr>
            <a:fld id="{8483B860-B5F6-4A9B-B052-11942083C521}" type="slidenum">
              <a:rPr lang="nl-NL"/>
              <a:pPr>
                <a:defRPr/>
              </a:pPr>
              <a:t>‹nr.›</a:t>
            </a:fld>
            <a:endParaRPr lang="nl-NL"/>
          </a:p>
        </p:txBody>
      </p:sp>
      <p:sp>
        <p:nvSpPr>
          <p:cNvPr id="8" name="Tijdelijke aanduiding voor datum 4">
            <a:extLst>
              <a:ext uri="{FF2B5EF4-FFF2-40B4-BE49-F238E27FC236}">
                <a16:creationId xmlns:a16="http://schemas.microsoft.com/office/drawing/2014/main" id="{1C3226B6-B604-CA83-4717-3E62694C7D5C}"/>
              </a:ext>
            </a:extLst>
          </p:cNvPr>
          <p:cNvSpPr>
            <a:spLocks noGrp="1"/>
          </p:cNvSpPr>
          <p:nvPr>
            <p:ph type="dt" sz="half" idx="28"/>
          </p:nvPr>
        </p:nvSpPr>
        <p:spPr>
          <a:xfrm>
            <a:off x="855663" y="6416675"/>
            <a:ext cx="1228725" cy="220663"/>
          </a:xfrm>
        </p:spPr>
        <p:txBody>
          <a:bodyPr>
            <a:noAutofit/>
          </a:bodyPr>
          <a:lstStyle>
            <a:lvl1pPr algn="l">
              <a:defRPr sz="1100">
                <a:solidFill>
                  <a:srgbClr val="000000"/>
                </a:solidFill>
                <a:latin typeface="+mn-lt"/>
              </a:defRPr>
            </a:lvl1pPr>
          </a:lstStyle>
          <a:p>
            <a:pPr>
              <a:defRPr/>
            </a:pPr>
            <a:fld id="{203DFFC1-8EBB-421A-A9A1-878DD0C23944}" type="datetime4">
              <a:rPr lang="nl-NL"/>
              <a:pPr>
                <a:defRPr/>
              </a:pPr>
              <a:t>10 september 2024</a:t>
            </a:fld>
            <a:endParaRPr lang="nl-NL"/>
          </a:p>
        </p:txBody>
      </p:sp>
      <p:sp>
        <p:nvSpPr>
          <p:cNvPr id="10" name="Tijdelijke aanduiding voor voettekst 4">
            <a:extLst>
              <a:ext uri="{FF2B5EF4-FFF2-40B4-BE49-F238E27FC236}">
                <a16:creationId xmlns:a16="http://schemas.microsoft.com/office/drawing/2014/main" id="{84FB743A-FFC5-2C5E-CF07-C3915944321A}"/>
              </a:ext>
            </a:extLst>
          </p:cNvPr>
          <p:cNvSpPr>
            <a:spLocks noGrp="1"/>
          </p:cNvSpPr>
          <p:nvPr>
            <p:ph type="ftr" sz="quarter" idx="29"/>
          </p:nvPr>
        </p:nvSpPr>
        <p:spPr>
          <a:xfrm>
            <a:off x="2211388" y="6416675"/>
            <a:ext cx="9250362" cy="220663"/>
          </a:xfrm>
        </p:spPr>
        <p:txBody>
          <a:bodyPr anchor="ct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1353335526"/>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kst links 2 afbeeldingen rechts zonder logo">
    <p:spTree>
      <p:nvGrpSpPr>
        <p:cNvPr id="1" name=""/>
        <p:cNvGrpSpPr/>
        <p:nvPr/>
      </p:nvGrpSpPr>
      <p:grpSpPr>
        <a:xfrm>
          <a:off x="0" y="0"/>
          <a:ext cx="0" cy="0"/>
          <a:chOff x="0" y="0"/>
          <a:chExt cx="0" cy="0"/>
        </a:xfrm>
      </p:grpSpPr>
      <p:sp>
        <p:nvSpPr>
          <p:cNvPr id="2" name="Titel 1"/>
          <p:cNvSpPr>
            <a:spLocks noGrp="1"/>
          </p:cNvSpPr>
          <p:nvPr>
            <p:ph type="title"/>
          </p:nvPr>
        </p:nvSpPr>
        <p:spPr>
          <a:xfrm>
            <a:off x="856329" y="1258024"/>
            <a:ext cx="5239672"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29" y="2366962"/>
            <a:ext cx="5239671"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4"/>
          </p:nvPr>
        </p:nvSpPr>
        <p:spPr>
          <a:xfrm>
            <a:off x="856457" y="810245"/>
            <a:ext cx="523954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5"/>
          </p:nvPr>
        </p:nvSpPr>
        <p:spPr>
          <a:xfrm>
            <a:off x="8869680" y="228229"/>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afbeelding 4"/>
          <p:cNvSpPr>
            <a:spLocks noGrp="1"/>
          </p:cNvSpPr>
          <p:nvPr>
            <p:ph type="pic" sz="quarter" idx="26"/>
          </p:nvPr>
        </p:nvSpPr>
        <p:spPr>
          <a:xfrm>
            <a:off x="6947916" y="3579876"/>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3" name="Tijdelijke aanduiding voor dianummer 2">
            <a:extLst>
              <a:ext uri="{FF2B5EF4-FFF2-40B4-BE49-F238E27FC236}">
                <a16:creationId xmlns:a16="http://schemas.microsoft.com/office/drawing/2014/main" id="{35DE663E-9CAB-A813-4D14-FB0CEB7D7CB0}"/>
              </a:ext>
            </a:extLst>
          </p:cNvPr>
          <p:cNvSpPr>
            <a:spLocks noGrp="1"/>
          </p:cNvSpPr>
          <p:nvPr>
            <p:ph type="sldNum" sz="quarter" idx="27"/>
          </p:nvPr>
        </p:nvSpPr>
        <p:spPr/>
        <p:txBody>
          <a:bodyPr>
            <a:noAutofit/>
          </a:bodyPr>
          <a:lstStyle>
            <a:lvl1pPr>
              <a:defRPr>
                <a:solidFill>
                  <a:srgbClr val="000000"/>
                </a:solidFill>
              </a:defRPr>
            </a:lvl1pPr>
          </a:lstStyle>
          <a:p>
            <a:pPr>
              <a:defRPr/>
            </a:pPr>
            <a:fld id="{FE1A15FE-8B8E-4838-8213-A11FC5763359}" type="slidenum">
              <a:rPr lang="nl-NL"/>
              <a:pPr>
                <a:defRPr/>
              </a:pPr>
              <a:t>‹nr.›</a:t>
            </a:fld>
            <a:endParaRPr lang="nl-NL"/>
          </a:p>
        </p:txBody>
      </p:sp>
      <p:sp>
        <p:nvSpPr>
          <p:cNvPr id="6" name="Tijdelijke aanduiding voor datum 4">
            <a:extLst>
              <a:ext uri="{FF2B5EF4-FFF2-40B4-BE49-F238E27FC236}">
                <a16:creationId xmlns:a16="http://schemas.microsoft.com/office/drawing/2014/main" id="{DD7F20ED-3D6B-702B-E762-632FDD23E2B8}"/>
              </a:ext>
            </a:extLst>
          </p:cNvPr>
          <p:cNvSpPr>
            <a:spLocks noGrp="1"/>
          </p:cNvSpPr>
          <p:nvPr>
            <p:ph type="dt" sz="half" idx="28"/>
          </p:nvPr>
        </p:nvSpPr>
        <p:spPr>
          <a:xfrm>
            <a:off x="855663" y="6416675"/>
            <a:ext cx="1228725" cy="220663"/>
          </a:xfrm>
        </p:spPr>
        <p:txBody>
          <a:bodyPr>
            <a:noAutofit/>
          </a:bodyPr>
          <a:lstStyle>
            <a:lvl1pPr algn="l">
              <a:defRPr sz="1100">
                <a:solidFill>
                  <a:srgbClr val="000000"/>
                </a:solidFill>
                <a:latin typeface="+mn-lt"/>
              </a:defRPr>
            </a:lvl1pPr>
          </a:lstStyle>
          <a:p>
            <a:pPr>
              <a:defRPr/>
            </a:pPr>
            <a:fld id="{BD97F954-43D1-421D-A59C-1E1B45C5AC84}" type="datetime4">
              <a:rPr lang="nl-NL"/>
              <a:pPr>
                <a:defRPr/>
              </a:pPr>
              <a:t>10 september 2024</a:t>
            </a:fld>
            <a:endParaRPr lang="nl-NL"/>
          </a:p>
        </p:txBody>
      </p:sp>
      <p:sp>
        <p:nvSpPr>
          <p:cNvPr id="8" name="Tijdelijke aanduiding voor voettekst 4">
            <a:extLst>
              <a:ext uri="{FF2B5EF4-FFF2-40B4-BE49-F238E27FC236}">
                <a16:creationId xmlns:a16="http://schemas.microsoft.com/office/drawing/2014/main" id="{EA6CC8E1-289E-A551-1A91-B2917842FBDD}"/>
              </a:ext>
            </a:extLst>
          </p:cNvPr>
          <p:cNvSpPr>
            <a:spLocks noGrp="1"/>
          </p:cNvSpPr>
          <p:nvPr>
            <p:ph type="ftr" sz="quarter" idx="29"/>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1964861727"/>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links 2 afbeeldingen rechts cyaan met logo">
    <p:bg>
      <p:bgPr>
        <a:solidFill>
          <a:schemeClr val="accent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727C9A05-CD66-7719-283B-D8A85763221E}"/>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pic>
        <p:nvPicPr>
          <p:cNvPr id="6" name="Graphic 7">
            <a:extLst>
              <a:ext uri="{FF2B5EF4-FFF2-40B4-BE49-F238E27FC236}">
                <a16:creationId xmlns:a16="http://schemas.microsoft.com/office/drawing/2014/main" id="{07A9771C-E64C-1505-D988-9382F1C68D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56329" y="1258024"/>
            <a:ext cx="5239672"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29" y="2366962"/>
            <a:ext cx="5239671"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10" name="Tijdelijke aanduiding voor tekst 7"/>
          <p:cNvSpPr>
            <a:spLocks noGrp="1"/>
          </p:cNvSpPr>
          <p:nvPr>
            <p:ph type="body" sz="quarter" idx="14"/>
          </p:nvPr>
        </p:nvSpPr>
        <p:spPr>
          <a:xfrm>
            <a:off x="856457" y="810245"/>
            <a:ext cx="523954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5"/>
          </p:nvPr>
        </p:nvSpPr>
        <p:spPr>
          <a:xfrm>
            <a:off x="8869680" y="228229"/>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afbeelding 4"/>
          <p:cNvSpPr>
            <a:spLocks noGrp="1"/>
          </p:cNvSpPr>
          <p:nvPr>
            <p:ph type="pic" sz="quarter" idx="26"/>
          </p:nvPr>
        </p:nvSpPr>
        <p:spPr>
          <a:xfrm>
            <a:off x="6947916" y="3579876"/>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8" name="Tijdelijke aanduiding voor dianummer 2">
            <a:extLst>
              <a:ext uri="{FF2B5EF4-FFF2-40B4-BE49-F238E27FC236}">
                <a16:creationId xmlns:a16="http://schemas.microsoft.com/office/drawing/2014/main" id="{87CB8A38-F5CA-A197-CF15-FE51F01F37E0}"/>
              </a:ext>
            </a:extLst>
          </p:cNvPr>
          <p:cNvSpPr>
            <a:spLocks noGrp="1"/>
          </p:cNvSpPr>
          <p:nvPr>
            <p:ph type="sldNum" sz="quarter" idx="27"/>
          </p:nvPr>
        </p:nvSpPr>
        <p:spPr/>
        <p:txBody>
          <a:bodyPr>
            <a:noAutofit/>
          </a:bodyPr>
          <a:lstStyle>
            <a:lvl1pPr>
              <a:defRPr>
                <a:solidFill>
                  <a:srgbClr val="000000"/>
                </a:solidFill>
              </a:defRPr>
            </a:lvl1pPr>
          </a:lstStyle>
          <a:p>
            <a:pPr>
              <a:defRPr/>
            </a:pPr>
            <a:fld id="{5AF1CB84-ED0E-4CA7-8002-5A6B966A2C19}" type="slidenum">
              <a:rPr lang="nl-NL"/>
              <a:pPr>
                <a:defRPr/>
              </a:pPr>
              <a:t>‹nr.›</a:t>
            </a:fld>
            <a:endParaRPr lang="nl-NL"/>
          </a:p>
        </p:txBody>
      </p:sp>
      <p:sp>
        <p:nvSpPr>
          <p:cNvPr id="9" name="Tijdelijke aanduiding voor datum 4">
            <a:extLst>
              <a:ext uri="{FF2B5EF4-FFF2-40B4-BE49-F238E27FC236}">
                <a16:creationId xmlns:a16="http://schemas.microsoft.com/office/drawing/2014/main" id="{93280730-BBD5-B16F-BFA2-702627D63AB6}"/>
              </a:ext>
            </a:extLst>
          </p:cNvPr>
          <p:cNvSpPr>
            <a:spLocks noGrp="1"/>
          </p:cNvSpPr>
          <p:nvPr>
            <p:ph type="dt" sz="half" idx="28"/>
          </p:nvPr>
        </p:nvSpPr>
        <p:spPr>
          <a:xfrm>
            <a:off x="857250" y="6416675"/>
            <a:ext cx="1227138" cy="220663"/>
          </a:xfrm>
        </p:spPr>
        <p:txBody>
          <a:bodyPr>
            <a:noAutofit/>
          </a:bodyPr>
          <a:lstStyle>
            <a:lvl1pPr algn="l">
              <a:defRPr sz="1100">
                <a:solidFill>
                  <a:srgbClr val="000000"/>
                </a:solidFill>
                <a:latin typeface="+mn-lt"/>
              </a:defRPr>
            </a:lvl1pPr>
          </a:lstStyle>
          <a:p>
            <a:pPr>
              <a:defRPr/>
            </a:pPr>
            <a:fld id="{B7149673-DA53-4DDD-80AD-E454FDB69087}" type="datetime4">
              <a:rPr lang="nl-NL"/>
              <a:pPr>
                <a:defRPr/>
              </a:pPr>
              <a:t>10 september 2024</a:t>
            </a:fld>
            <a:endParaRPr lang="nl-NL"/>
          </a:p>
        </p:txBody>
      </p:sp>
      <p:sp>
        <p:nvSpPr>
          <p:cNvPr id="11" name="Tijdelijke aanduiding voor voettekst 4">
            <a:extLst>
              <a:ext uri="{FF2B5EF4-FFF2-40B4-BE49-F238E27FC236}">
                <a16:creationId xmlns:a16="http://schemas.microsoft.com/office/drawing/2014/main" id="{C3016E96-AE65-8B44-EDC3-BC379A8DF95D}"/>
              </a:ext>
            </a:extLst>
          </p:cNvPr>
          <p:cNvSpPr>
            <a:spLocks noGrp="1"/>
          </p:cNvSpPr>
          <p:nvPr>
            <p:ph type="ftr" sz="quarter" idx="29"/>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06682383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 donkerblauw met logo">
    <p:bg>
      <p:bgPr>
        <a:solidFill>
          <a:schemeClr val="tx2"/>
        </a:solidFill>
        <a:effectLst/>
      </p:bgPr>
    </p:bg>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7E153A68-CC37-E245-5957-68DC96D5B3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163" y="309563"/>
            <a:ext cx="8794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eur en datum"/>
          <p:cNvSpPr txBox="1">
            <a:spLocks noGrp="1"/>
          </p:cNvSpPr>
          <p:nvPr>
            <p:ph type="body" sz="quarter" idx="21"/>
          </p:nvPr>
        </p:nvSpPr>
        <p:spPr>
          <a:xfrm>
            <a:off x="1229868" y="5316910"/>
            <a:ext cx="9866377"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solidFill>
                  <a:schemeClr val="bg1"/>
                </a:solidFill>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8" y="3314700"/>
            <a:ext cx="9866377" cy="758953"/>
          </a:xfrm>
          <a:prstGeom prst="rect">
            <a:avLst/>
          </a:prstGeom>
        </p:spPr>
        <p:txBody>
          <a:bodyPr lIns="144000" anchor="t">
            <a:noAutofit/>
          </a:bodyPr>
          <a:lstStyle>
            <a:lvl1pPr>
              <a:defRPr sz="6000" b="0" spc="0" baseline="0">
                <a:solidFill>
                  <a:schemeClr val="bg1"/>
                </a:solidFill>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6" y="1284732"/>
            <a:ext cx="9870949" cy="2029968"/>
          </a:xfrm>
          <a:prstGeom prst="rect">
            <a:avLst/>
          </a:prstGeom>
        </p:spPr>
        <p:txBody>
          <a:bodyPr lIns="108000" bIns="0" anchor="b">
            <a:noAutofit/>
          </a:bodyPr>
          <a:lstStyle>
            <a:lvl1pPr marL="0" indent="0" defTabSz="412750">
              <a:lnSpc>
                <a:spcPct val="100000"/>
              </a:lnSpc>
              <a:spcBef>
                <a:spcPts val="0"/>
              </a:spcBef>
              <a:buSzTx/>
              <a:buNone/>
              <a:defRPr sz="6100" b="0" spc="55" baseline="0">
                <a:solidFill>
                  <a:schemeClr val="bg1"/>
                </a:solidFill>
              </a:defRPr>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3" name="Tijdelijke aanduiding voor datum 4">
            <a:extLst>
              <a:ext uri="{FF2B5EF4-FFF2-40B4-BE49-F238E27FC236}">
                <a16:creationId xmlns:a16="http://schemas.microsoft.com/office/drawing/2014/main" id="{BAFA762B-D8A4-6701-3C72-0E47BC79457F}"/>
              </a:ext>
            </a:extLst>
          </p:cNvPr>
          <p:cNvSpPr>
            <a:spLocks noGrp="1"/>
          </p:cNvSpPr>
          <p:nvPr>
            <p:ph type="dt" sz="half" idx="22"/>
          </p:nvPr>
        </p:nvSpPr>
        <p:spPr>
          <a:xfrm>
            <a:off x="1230313" y="5683250"/>
            <a:ext cx="9866312" cy="365125"/>
          </a:xfrm>
        </p:spPr>
        <p:txBody>
          <a:bodyPr lIns="180000">
            <a:noAutofit/>
          </a:bodyPr>
          <a:lstStyle>
            <a:lvl1pPr algn="l">
              <a:defRPr sz="1600">
                <a:solidFill>
                  <a:schemeClr val="bg1"/>
                </a:solidFill>
              </a:defRPr>
            </a:lvl1pPr>
          </a:lstStyle>
          <a:p>
            <a:pPr>
              <a:defRPr/>
            </a:pPr>
            <a:fld id="{C84F9F70-3767-41E4-952D-36A7CF5B4E63}" type="datetime4">
              <a:rPr lang="nl-NL"/>
              <a:pPr>
                <a:defRPr/>
              </a:pPr>
              <a:t>10 september 2024</a:t>
            </a:fld>
            <a:endParaRPr lang="nl-NL"/>
          </a:p>
        </p:txBody>
      </p:sp>
      <p:sp>
        <p:nvSpPr>
          <p:cNvPr id="4" name="Dianummer">
            <a:extLst>
              <a:ext uri="{FF2B5EF4-FFF2-40B4-BE49-F238E27FC236}">
                <a16:creationId xmlns:a16="http://schemas.microsoft.com/office/drawing/2014/main" id="{B22C77BF-4E71-F03E-8AAE-C335EFDDBD96}"/>
              </a:ext>
            </a:extLst>
          </p:cNvPr>
          <p:cNvSpPr txBox="1">
            <a:spLocks noGrp="1"/>
          </p:cNvSpPr>
          <p:nvPr>
            <p:ph type="sldNum" sz="quarter" idx="23"/>
          </p:nvPr>
        </p:nvSpPr>
        <p:spPr>
          <a:xfrm>
            <a:off x="11588750" y="6873875"/>
            <a:ext cx="406400" cy="220663"/>
          </a:xfrm>
        </p:spPr>
        <p:txBody>
          <a:bodyPr>
            <a:noAutofit/>
          </a:bodyPr>
          <a:lstStyle>
            <a:lvl1pPr algn="r" defTabSz="292100">
              <a:lnSpc>
                <a:spcPct val="100000"/>
              </a:lnSpc>
              <a:spcBef>
                <a:spcPts val="0"/>
              </a:spcBef>
              <a:defRPr sz="1100">
                <a:solidFill>
                  <a:schemeClr val="bg1"/>
                </a:solidFill>
                <a:latin typeface="+mn-lt"/>
                <a:ea typeface="Source Sans Pro" panose="020B0503030403020204" pitchFamily="34" charset="0"/>
              </a:defRPr>
            </a:lvl1pPr>
          </a:lstStyle>
          <a:p>
            <a:pPr>
              <a:defRPr/>
            </a:pPr>
            <a:fld id="{5D26BE00-1A9C-41AC-B211-233CD956B4AB}" type="slidenum">
              <a:rPr lang="nl-NL"/>
              <a:pPr>
                <a:defRPr/>
              </a:pPr>
              <a:t>‹nr.›</a:t>
            </a:fld>
            <a:endParaRPr lang="nl-NL"/>
          </a:p>
        </p:txBody>
      </p:sp>
    </p:spTree>
    <p:extLst>
      <p:ext uri="{BB962C8B-B14F-4D97-AF65-F5344CB8AC3E}">
        <p14:creationId xmlns:p14="http://schemas.microsoft.com/office/powerpoint/2010/main" val="1289939033"/>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kst links 2 afbeeldingen rechts cyaan zonder logo">
    <p:bg>
      <p:bgPr>
        <a:solidFill>
          <a:schemeClr val="accent2"/>
        </a:solidFill>
        <a:effectLst/>
      </p:bgPr>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C429790-C89F-0AFE-BD31-BA8EB8CBFFF2}"/>
              </a:ext>
            </a:extLst>
          </p:cNvPr>
          <p:cNvSpPr/>
          <p:nvPr/>
        </p:nvSpPr>
        <p:spPr>
          <a:xfrm>
            <a:off x="1" y="0"/>
            <a:ext cx="8614094" cy="6858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25400" tIns="25400" rIns="25400" bIns="25400" spcCol="38100" anchor="ctr"/>
          <a:lstStyle/>
          <a:p>
            <a:pPr algn="ctr" defTabSz="412750" eaLnBrk="1" fontAlgn="auto">
              <a:spcBef>
                <a:spcPts val="0"/>
              </a:spcBef>
              <a:spcAft>
                <a:spcPts val="0"/>
              </a:spcAft>
              <a:defRPr/>
            </a:pPr>
            <a:endParaRPr lang="en-GB" sz="1600">
              <a:solidFill>
                <a:srgbClr val="FFFFFF"/>
              </a:solidFill>
              <a:latin typeface="Source Sans Pro SemiBold" panose="020B0603030403020204" pitchFamily="34" charset="0"/>
              <a:ea typeface="Source Sans Pro SemiBold" panose="020B0603030403020204" pitchFamily="34" charset="0"/>
              <a:cs typeface="Helvetica Neue Medium"/>
              <a:sym typeface="Helvetica Neue Medium"/>
            </a:endParaRPr>
          </a:p>
        </p:txBody>
      </p:sp>
      <p:sp>
        <p:nvSpPr>
          <p:cNvPr id="2" name="Titel 1"/>
          <p:cNvSpPr>
            <a:spLocks noGrp="1"/>
          </p:cNvSpPr>
          <p:nvPr>
            <p:ph type="title"/>
          </p:nvPr>
        </p:nvSpPr>
        <p:spPr>
          <a:xfrm>
            <a:off x="856329" y="1258024"/>
            <a:ext cx="5239672" cy="762136"/>
          </a:xfrm>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29" y="2366962"/>
            <a:ext cx="5239671"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10" name="Tijdelijke aanduiding voor tekst 7"/>
          <p:cNvSpPr>
            <a:spLocks noGrp="1"/>
          </p:cNvSpPr>
          <p:nvPr>
            <p:ph type="body" sz="quarter" idx="14"/>
          </p:nvPr>
        </p:nvSpPr>
        <p:spPr>
          <a:xfrm>
            <a:off x="856457" y="810245"/>
            <a:ext cx="523954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afbeelding 4"/>
          <p:cNvSpPr>
            <a:spLocks noGrp="1"/>
          </p:cNvSpPr>
          <p:nvPr>
            <p:ph type="pic" sz="quarter" idx="25"/>
          </p:nvPr>
        </p:nvSpPr>
        <p:spPr>
          <a:xfrm>
            <a:off x="8869680" y="228229"/>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5" name="Tijdelijke aanduiding voor afbeelding 4"/>
          <p:cNvSpPr>
            <a:spLocks noGrp="1"/>
          </p:cNvSpPr>
          <p:nvPr>
            <p:ph type="pic" sz="quarter" idx="26"/>
          </p:nvPr>
        </p:nvSpPr>
        <p:spPr>
          <a:xfrm>
            <a:off x="6947916" y="3579876"/>
            <a:ext cx="3090672" cy="3049895"/>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6" name="Tijdelijke aanduiding voor dianummer 2">
            <a:extLst>
              <a:ext uri="{FF2B5EF4-FFF2-40B4-BE49-F238E27FC236}">
                <a16:creationId xmlns:a16="http://schemas.microsoft.com/office/drawing/2014/main" id="{23889CB3-B72F-D84E-3A0F-E67B95879072}"/>
              </a:ext>
            </a:extLst>
          </p:cNvPr>
          <p:cNvSpPr>
            <a:spLocks noGrp="1"/>
          </p:cNvSpPr>
          <p:nvPr>
            <p:ph type="sldNum" sz="quarter" idx="27"/>
          </p:nvPr>
        </p:nvSpPr>
        <p:spPr/>
        <p:txBody>
          <a:bodyPr>
            <a:noAutofit/>
          </a:bodyPr>
          <a:lstStyle>
            <a:lvl1pPr>
              <a:defRPr>
                <a:solidFill>
                  <a:srgbClr val="000000"/>
                </a:solidFill>
              </a:defRPr>
            </a:lvl1pPr>
          </a:lstStyle>
          <a:p>
            <a:pPr>
              <a:defRPr/>
            </a:pPr>
            <a:fld id="{9C0D6D4D-91B5-44D5-8989-BA2798395F70}" type="slidenum">
              <a:rPr lang="nl-NL"/>
              <a:pPr>
                <a:defRPr/>
              </a:pPr>
              <a:t>‹nr.›</a:t>
            </a:fld>
            <a:endParaRPr lang="nl-NL"/>
          </a:p>
        </p:txBody>
      </p:sp>
      <p:sp>
        <p:nvSpPr>
          <p:cNvPr id="8" name="Tijdelijke aanduiding voor datum 4">
            <a:extLst>
              <a:ext uri="{FF2B5EF4-FFF2-40B4-BE49-F238E27FC236}">
                <a16:creationId xmlns:a16="http://schemas.microsoft.com/office/drawing/2014/main" id="{3880D383-3CC6-5942-D8B5-FFCC7CF6DE25}"/>
              </a:ext>
            </a:extLst>
          </p:cNvPr>
          <p:cNvSpPr>
            <a:spLocks noGrp="1"/>
          </p:cNvSpPr>
          <p:nvPr>
            <p:ph type="dt" sz="half" idx="28"/>
          </p:nvPr>
        </p:nvSpPr>
        <p:spPr>
          <a:xfrm>
            <a:off x="857250" y="6416675"/>
            <a:ext cx="1227138" cy="220663"/>
          </a:xfrm>
        </p:spPr>
        <p:txBody>
          <a:bodyPr>
            <a:noAutofit/>
          </a:bodyPr>
          <a:lstStyle>
            <a:lvl1pPr algn="l">
              <a:defRPr sz="1100">
                <a:solidFill>
                  <a:srgbClr val="000000"/>
                </a:solidFill>
                <a:latin typeface="+mn-lt"/>
              </a:defRPr>
            </a:lvl1pPr>
          </a:lstStyle>
          <a:p>
            <a:pPr>
              <a:defRPr/>
            </a:pPr>
            <a:fld id="{B5A2058F-01F8-455A-A4D2-47DD6D31905C}" type="datetime4">
              <a:rPr lang="nl-NL"/>
              <a:pPr>
                <a:defRPr/>
              </a:pPr>
              <a:t>10 september 2024</a:t>
            </a:fld>
            <a:endParaRPr lang="nl-NL"/>
          </a:p>
        </p:txBody>
      </p:sp>
      <p:sp>
        <p:nvSpPr>
          <p:cNvPr id="9" name="Tijdelijke aanduiding voor voettekst 4">
            <a:extLst>
              <a:ext uri="{FF2B5EF4-FFF2-40B4-BE49-F238E27FC236}">
                <a16:creationId xmlns:a16="http://schemas.microsoft.com/office/drawing/2014/main" id="{9FC37F8C-5387-9A49-1483-3D0D32C9318A}"/>
              </a:ext>
            </a:extLst>
          </p:cNvPr>
          <p:cNvSpPr>
            <a:spLocks noGrp="1"/>
          </p:cNvSpPr>
          <p:nvPr>
            <p:ph type="ftr" sz="quarter" idx="29"/>
          </p:nvPr>
        </p:nvSpPr>
        <p:spPr>
          <a:xfrm>
            <a:off x="2212975" y="6904038"/>
            <a:ext cx="9248775" cy="220662"/>
          </a:xfrm>
        </p:spPr>
        <p:txBody>
          <a:bodyPr>
            <a:noAutofit/>
          </a:bodyPr>
          <a:lstStyle>
            <a:lvl1pPr>
              <a:defRPr sz="1100">
                <a:latin typeface="+mn-lt"/>
              </a:defRPr>
            </a:lvl1pPr>
          </a:lstStyle>
          <a:p>
            <a:pPr>
              <a:defRPr/>
            </a:pPr>
            <a:endParaRPr lang="nl-NL"/>
          </a:p>
        </p:txBody>
      </p:sp>
    </p:spTree>
    <p:extLst>
      <p:ext uri="{BB962C8B-B14F-4D97-AF65-F5344CB8AC3E}">
        <p14:creationId xmlns:p14="http://schemas.microsoft.com/office/powerpoint/2010/main" val="22677387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Kolommen met logo">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8354D9FB-9F85-B50F-2D13-DE66DC7699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8" name="Tijdelijke aanduiding voor inhoud 6"/>
          <p:cNvSpPr>
            <a:spLocks noGrp="1"/>
          </p:cNvSpPr>
          <p:nvPr>
            <p:ph sz="quarter" idx="14"/>
          </p:nvPr>
        </p:nvSpPr>
        <p:spPr>
          <a:xfrm>
            <a:off x="6257544" y="237258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5"/>
          </p:nvPr>
        </p:nvSpPr>
        <p:spPr>
          <a:xfrm>
            <a:off x="856457" y="810245"/>
            <a:ext cx="10732293"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4" name="Tijdelijke aanduiding voor dianummer 2">
            <a:extLst>
              <a:ext uri="{FF2B5EF4-FFF2-40B4-BE49-F238E27FC236}">
                <a16:creationId xmlns:a16="http://schemas.microsoft.com/office/drawing/2014/main" id="{0444ABE4-2C71-06AE-B7EE-4ED6B4D17881}"/>
              </a:ext>
            </a:extLst>
          </p:cNvPr>
          <p:cNvSpPr>
            <a:spLocks noGrp="1"/>
          </p:cNvSpPr>
          <p:nvPr>
            <p:ph type="sldNum" sz="quarter" idx="16"/>
          </p:nvPr>
        </p:nvSpPr>
        <p:spPr>
          <a:xfrm>
            <a:off x="11588750" y="6416675"/>
            <a:ext cx="406400" cy="220663"/>
          </a:xfrm>
        </p:spPr>
        <p:txBody>
          <a:bodyPr>
            <a:noAutofit/>
          </a:bodyPr>
          <a:lstStyle>
            <a:lvl1pPr>
              <a:defRPr>
                <a:solidFill>
                  <a:srgbClr val="000000"/>
                </a:solidFill>
              </a:defRPr>
            </a:lvl1pPr>
          </a:lstStyle>
          <a:p>
            <a:pPr>
              <a:defRPr/>
            </a:pPr>
            <a:fld id="{8FBAB003-C8C5-4D77-8086-464F164BE2D6}" type="slidenum">
              <a:rPr lang="nl-NL"/>
              <a:pPr>
                <a:defRPr/>
              </a:pPr>
              <a:t>‹nr.›</a:t>
            </a:fld>
            <a:endParaRPr lang="nl-NL"/>
          </a:p>
        </p:txBody>
      </p:sp>
      <p:sp>
        <p:nvSpPr>
          <p:cNvPr id="5" name="Tijdelijke aanduiding voor datum 4">
            <a:extLst>
              <a:ext uri="{FF2B5EF4-FFF2-40B4-BE49-F238E27FC236}">
                <a16:creationId xmlns:a16="http://schemas.microsoft.com/office/drawing/2014/main" id="{E8C09F4E-82A8-3FC8-C67C-A481CF925E77}"/>
              </a:ext>
            </a:extLst>
          </p:cNvPr>
          <p:cNvSpPr>
            <a:spLocks noGrp="1"/>
          </p:cNvSpPr>
          <p:nvPr>
            <p:ph type="dt" sz="half" idx="17"/>
          </p:nvPr>
        </p:nvSpPr>
        <p:spPr>
          <a:xfrm>
            <a:off x="855663" y="6416675"/>
            <a:ext cx="1228725" cy="220663"/>
          </a:xfrm>
        </p:spPr>
        <p:txBody>
          <a:bodyPr>
            <a:noAutofit/>
          </a:bodyPr>
          <a:lstStyle>
            <a:lvl1pPr algn="l">
              <a:defRPr sz="1100">
                <a:solidFill>
                  <a:srgbClr val="000000"/>
                </a:solidFill>
                <a:latin typeface="+mn-lt"/>
              </a:defRPr>
            </a:lvl1pPr>
          </a:lstStyle>
          <a:p>
            <a:pPr>
              <a:defRPr/>
            </a:pPr>
            <a:fld id="{F247FEF8-18F3-4339-958A-A2ADD2C67650}" type="datetime4">
              <a:rPr lang="nl-NL"/>
              <a:pPr>
                <a:defRPr/>
              </a:pPr>
              <a:t>10 september 2024</a:t>
            </a:fld>
            <a:endParaRPr lang="nl-NL"/>
          </a:p>
        </p:txBody>
      </p:sp>
      <p:sp>
        <p:nvSpPr>
          <p:cNvPr id="6" name="Tijdelijke aanduiding voor voettekst 4">
            <a:extLst>
              <a:ext uri="{FF2B5EF4-FFF2-40B4-BE49-F238E27FC236}">
                <a16:creationId xmlns:a16="http://schemas.microsoft.com/office/drawing/2014/main" id="{C00E6217-6600-5D7D-6DF2-94DB16219E7F}"/>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48073014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Kolommen zonder logo">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noAutofit/>
          </a:bodyPr>
          <a:lstStyle/>
          <a:p>
            <a:r>
              <a:rPr lang="nl-NL"/>
              <a:t>Klik om stijl te bewerken</a:t>
            </a:r>
          </a:p>
        </p:txBody>
      </p:sp>
      <p:sp>
        <p:nvSpPr>
          <p:cNvPr id="7" name="Tijdelijke aanduiding voor inhoud 6"/>
          <p:cNvSpPr>
            <a:spLocks noGrp="1"/>
          </p:cNvSpPr>
          <p:nvPr>
            <p:ph sz="quarter" idx="13"/>
          </p:nvPr>
        </p:nvSpPr>
        <p:spPr>
          <a:xfrm>
            <a:off x="856330" y="236696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8" name="Tijdelijke aanduiding voor inhoud 6"/>
          <p:cNvSpPr>
            <a:spLocks noGrp="1"/>
          </p:cNvSpPr>
          <p:nvPr>
            <p:ph sz="quarter" idx="14"/>
          </p:nvPr>
        </p:nvSpPr>
        <p:spPr>
          <a:xfrm>
            <a:off x="6257544" y="2372582"/>
            <a:ext cx="5078127" cy="3882962"/>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a:sym typeface="Source Sans Pro Regular"/>
            </a:endParaRPr>
          </a:p>
        </p:txBody>
      </p:sp>
      <p:sp>
        <p:nvSpPr>
          <p:cNvPr id="9" name="Tijdelijke aanduiding voor tekst 7"/>
          <p:cNvSpPr>
            <a:spLocks noGrp="1"/>
          </p:cNvSpPr>
          <p:nvPr>
            <p:ph type="body" sz="quarter" idx="15"/>
          </p:nvPr>
        </p:nvSpPr>
        <p:spPr>
          <a:xfrm>
            <a:off x="856457" y="810245"/>
            <a:ext cx="10732293"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3" name="Tijdelijke aanduiding voor dianummer 2">
            <a:extLst>
              <a:ext uri="{FF2B5EF4-FFF2-40B4-BE49-F238E27FC236}">
                <a16:creationId xmlns:a16="http://schemas.microsoft.com/office/drawing/2014/main" id="{96256A9B-8E25-21C3-B56E-7BBBEC67AD8A}"/>
              </a:ext>
            </a:extLst>
          </p:cNvPr>
          <p:cNvSpPr>
            <a:spLocks noGrp="1"/>
          </p:cNvSpPr>
          <p:nvPr>
            <p:ph type="sldNum" sz="quarter" idx="16"/>
          </p:nvPr>
        </p:nvSpPr>
        <p:spPr>
          <a:xfrm>
            <a:off x="11588750" y="6416675"/>
            <a:ext cx="406400" cy="220663"/>
          </a:xfrm>
        </p:spPr>
        <p:txBody>
          <a:bodyPr>
            <a:noAutofit/>
          </a:bodyPr>
          <a:lstStyle>
            <a:lvl1pPr>
              <a:defRPr>
                <a:solidFill>
                  <a:srgbClr val="000000"/>
                </a:solidFill>
              </a:defRPr>
            </a:lvl1pPr>
          </a:lstStyle>
          <a:p>
            <a:pPr>
              <a:defRPr/>
            </a:pPr>
            <a:fld id="{CACC9DDB-AE57-4BB2-9DF9-5489E41EA791}" type="slidenum">
              <a:rPr lang="nl-NL"/>
              <a:pPr>
                <a:defRPr/>
              </a:pPr>
              <a:t>‹nr.›</a:t>
            </a:fld>
            <a:endParaRPr lang="nl-NL"/>
          </a:p>
        </p:txBody>
      </p:sp>
      <p:sp>
        <p:nvSpPr>
          <p:cNvPr id="4" name="Tijdelijke aanduiding voor datum 4">
            <a:extLst>
              <a:ext uri="{FF2B5EF4-FFF2-40B4-BE49-F238E27FC236}">
                <a16:creationId xmlns:a16="http://schemas.microsoft.com/office/drawing/2014/main" id="{5DA5F918-ECD8-2DB3-1FC8-F2BBF82B150C}"/>
              </a:ext>
            </a:extLst>
          </p:cNvPr>
          <p:cNvSpPr>
            <a:spLocks noGrp="1"/>
          </p:cNvSpPr>
          <p:nvPr>
            <p:ph type="dt" sz="half" idx="17"/>
          </p:nvPr>
        </p:nvSpPr>
        <p:spPr>
          <a:xfrm>
            <a:off x="855663" y="6416675"/>
            <a:ext cx="1228725" cy="220663"/>
          </a:xfrm>
        </p:spPr>
        <p:txBody>
          <a:bodyPr>
            <a:noAutofit/>
          </a:bodyPr>
          <a:lstStyle>
            <a:lvl1pPr algn="l">
              <a:defRPr sz="1100">
                <a:solidFill>
                  <a:srgbClr val="000000"/>
                </a:solidFill>
                <a:latin typeface="+mn-lt"/>
              </a:defRPr>
            </a:lvl1pPr>
          </a:lstStyle>
          <a:p>
            <a:pPr>
              <a:defRPr/>
            </a:pPr>
            <a:fld id="{839992F6-B642-4C28-A1D7-43806D475336}" type="datetime4">
              <a:rPr lang="nl-NL"/>
              <a:pPr>
                <a:defRPr/>
              </a:pPr>
              <a:t>10 september 2024</a:t>
            </a:fld>
            <a:endParaRPr lang="nl-NL"/>
          </a:p>
        </p:txBody>
      </p:sp>
      <p:sp>
        <p:nvSpPr>
          <p:cNvPr id="5" name="Tijdelijke aanduiding voor voettekst 4">
            <a:extLst>
              <a:ext uri="{FF2B5EF4-FFF2-40B4-BE49-F238E27FC236}">
                <a16:creationId xmlns:a16="http://schemas.microsoft.com/office/drawing/2014/main" id="{7C04D479-E05C-8607-9BCE-A0F8B07B7510}"/>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334729691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lleen titel met logo">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259AB098-D3FD-9A9A-4695-9BF89EFAEE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1080654" y="419758"/>
            <a:ext cx="10509017" cy="762136"/>
          </a:xfrm>
        </p:spPr>
        <p:txBody>
          <a:bodyPr anchor="t">
            <a:noAutofit/>
          </a:bodyPr>
          <a:lstStyle/>
          <a:p>
            <a:r>
              <a:rPr lang="nl-NL"/>
              <a:t>Klik om stijl te bewerken</a:t>
            </a:r>
          </a:p>
        </p:txBody>
      </p:sp>
      <p:sp>
        <p:nvSpPr>
          <p:cNvPr id="4" name="Tijdelijke aanduiding voor dianummer 2">
            <a:extLst>
              <a:ext uri="{FF2B5EF4-FFF2-40B4-BE49-F238E27FC236}">
                <a16:creationId xmlns:a16="http://schemas.microsoft.com/office/drawing/2014/main" id="{B83634DF-CF77-4A5A-6C7B-D753DF8FE432}"/>
              </a:ext>
            </a:extLst>
          </p:cNvPr>
          <p:cNvSpPr>
            <a:spLocks noGrp="1"/>
          </p:cNvSpPr>
          <p:nvPr>
            <p:ph type="sldNum" sz="quarter" idx="10"/>
          </p:nvPr>
        </p:nvSpPr>
        <p:spPr>
          <a:xfrm>
            <a:off x="11588750" y="6416675"/>
            <a:ext cx="406400" cy="220663"/>
          </a:xfrm>
        </p:spPr>
        <p:txBody>
          <a:bodyPr>
            <a:noAutofit/>
          </a:bodyPr>
          <a:lstStyle>
            <a:lvl1pPr>
              <a:defRPr>
                <a:solidFill>
                  <a:srgbClr val="000000"/>
                </a:solidFill>
              </a:defRPr>
            </a:lvl1pPr>
          </a:lstStyle>
          <a:p>
            <a:pPr>
              <a:defRPr/>
            </a:pPr>
            <a:fld id="{0615C917-8F77-47BB-AA1F-936EF803918D}" type="slidenum">
              <a:rPr lang="nl-NL"/>
              <a:pPr>
                <a:defRPr/>
              </a:pPr>
              <a:t>‹nr.›</a:t>
            </a:fld>
            <a:endParaRPr lang="nl-NL"/>
          </a:p>
        </p:txBody>
      </p:sp>
      <p:sp>
        <p:nvSpPr>
          <p:cNvPr id="5" name="Tijdelijke aanduiding voor datum 4">
            <a:extLst>
              <a:ext uri="{FF2B5EF4-FFF2-40B4-BE49-F238E27FC236}">
                <a16:creationId xmlns:a16="http://schemas.microsoft.com/office/drawing/2014/main" id="{E3CDB6F4-B1C1-E400-4B2A-39246BD2D576}"/>
              </a:ext>
            </a:extLst>
          </p:cNvPr>
          <p:cNvSpPr>
            <a:spLocks noGrp="1"/>
          </p:cNvSpPr>
          <p:nvPr>
            <p:ph type="dt" sz="half" idx="11"/>
          </p:nvPr>
        </p:nvSpPr>
        <p:spPr>
          <a:xfrm>
            <a:off x="855663" y="6416675"/>
            <a:ext cx="1228725" cy="220663"/>
          </a:xfrm>
        </p:spPr>
        <p:txBody>
          <a:bodyPr>
            <a:noAutofit/>
          </a:bodyPr>
          <a:lstStyle>
            <a:lvl1pPr algn="l">
              <a:defRPr sz="1100">
                <a:solidFill>
                  <a:srgbClr val="000000"/>
                </a:solidFill>
                <a:latin typeface="+mn-lt"/>
              </a:defRPr>
            </a:lvl1pPr>
          </a:lstStyle>
          <a:p>
            <a:pPr>
              <a:defRPr/>
            </a:pPr>
            <a:fld id="{0339AC6A-ED52-4A81-8B21-8264A4E1DF81}" type="datetime4">
              <a:rPr lang="nl-NL"/>
              <a:pPr>
                <a:defRPr/>
              </a:pPr>
              <a:t>10 september 2024</a:t>
            </a:fld>
            <a:endParaRPr lang="nl-NL"/>
          </a:p>
        </p:txBody>
      </p:sp>
      <p:sp>
        <p:nvSpPr>
          <p:cNvPr id="6" name="Tijdelijke aanduiding voor voettekst 4">
            <a:extLst>
              <a:ext uri="{FF2B5EF4-FFF2-40B4-BE49-F238E27FC236}">
                <a16:creationId xmlns:a16="http://schemas.microsoft.com/office/drawing/2014/main" id="{96A79C93-41F4-A604-C644-6B5553C7A1C8}"/>
              </a:ext>
            </a:extLst>
          </p:cNvPr>
          <p:cNvSpPr>
            <a:spLocks noGrp="1"/>
          </p:cNvSpPr>
          <p:nvPr>
            <p:ph type="ftr" sz="quarter" idx="12"/>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3404588729"/>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een titel zonder logo">
    <p:spTree>
      <p:nvGrpSpPr>
        <p:cNvPr id="1" name=""/>
        <p:cNvGrpSpPr/>
        <p:nvPr/>
      </p:nvGrpSpPr>
      <p:grpSpPr>
        <a:xfrm>
          <a:off x="0" y="0"/>
          <a:ext cx="0" cy="0"/>
          <a:chOff x="0" y="0"/>
          <a:chExt cx="0" cy="0"/>
        </a:xfrm>
      </p:grpSpPr>
      <p:sp>
        <p:nvSpPr>
          <p:cNvPr id="2" name="Titel 1"/>
          <p:cNvSpPr>
            <a:spLocks noGrp="1"/>
          </p:cNvSpPr>
          <p:nvPr>
            <p:ph type="title"/>
          </p:nvPr>
        </p:nvSpPr>
        <p:spPr>
          <a:xfrm>
            <a:off x="1080654" y="419758"/>
            <a:ext cx="10509017" cy="762136"/>
          </a:xfrm>
        </p:spPr>
        <p:txBody>
          <a:bodyPr anchor="t">
            <a:noAutofit/>
          </a:bodyPr>
          <a:lstStyle/>
          <a:p>
            <a:r>
              <a:rPr lang="nl-NL"/>
              <a:t>Klik om stijl te bewerken</a:t>
            </a:r>
          </a:p>
        </p:txBody>
      </p:sp>
      <p:sp>
        <p:nvSpPr>
          <p:cNvPr id="3" name="Tijdelijke aanduiding voor dianummer 2">
            <a:extLst>
              <a:ext uri="{FF2B5EF4-FFF2-40B4-BE49-F238E27FC236}">
                <a16:creationId xmlns:a16="http://schemas.microsoft.com/office/drawing/2014/main" id="{9866525A-E0BC-7BCB-3607-849ED6F5698E}"/>
              </a:ext>
            </a:extLst>
          </p:cNvPr>
          <p:cNvSpPr>
            <a:spLocks noGrp="1"/>
          </p:cNvSpPr>
          <p:nvPr>
            <p:ph type="sldNum" sz="quarter" idx="10"/>
          </p:nvPr>
        </p:nvSpPr>
        <p:spPr>
          <a:xfrm>
            <a:off x="11588750" y="6416675"/>
            <a:ext cx="406400" cy="220663"/>
          </a:xfrm>
        </p:spPr>
        <p:txBody>
          <a:bodyPr>
            <a:noAutofit/>
          </a:bodyPr>
          <a:lstStyle>
            <a:lvl1pPr>
              <a:defRPr>
                <a:solidFill>
                  <a:srgbClr val="000000"/>
                </a:solidFill>
              </a:defRPr>
            </a:lvl1pPr>
          </a:lstStyle>
          <a:p>
            <a:pPr>
              <a:defRPr/>
            </a:pPr>
            <a:fld id="{102FB4FE-52CE-4028-8179-F40C2B24441E}" type="slidenum">
              <a:rPr lang="nl-NL"/>
              <a:pPr>
                <a:defRPr/>
              </a:pPr>
              <a:t>‹nr.›</a:t>
            </a:fld>
            <a:endParaRPr lang="nl-NL"/>
          </a:p>
        </p:txBody>
      </p:sp>
      <p:sp>
        <p:nvSpPr>
          <p:cNvPr id="4" name="Tijdelijke aanduiding voor datum 4">
            <a:extLst>
              <a:ext uri="{FF2B5EF4-FFF2-40B4-BE49-F238E27FC236}">
                <a16:creationId xmlns:a16="http://schemas.microsoft.com/office/drawing/2014/main" id="{85A4D658-A2E9-9E00-D799-A7E70B2E63D1}"/>
              </a:ext>
            </a:extLst>
          </p:cNvPr>
          <p:cNvSpPr>
            <a:spLocks noGrp="1"/>
          </p:cNvSpPr>
          <p:nvPr>
            <p:ph type="dt" sz="half" idx="11"/>
          </p:nvPr>
        </p:nvSpPr>
        <p:spPr>
          <a:xfrm>
            <a:off x="855663" y="6416675"/>
            <a:ext cx="1228725" cy="220663"/>
          </a:xfrm>
        </p:spPr>
        <p:txBody>
          <a:bodyPr>
            <a:noAutofit/>
          </a:bodyPr>
          <a:lstStyle>
            <a:lvl1pPr algn="l">
              <a:defRPr sz="1100">
                <a:solidFill>
                  <a:srgbClr val="000000"/>
                </a:solidFill>
                <a:latin typeface="+mn-lt"/>
              </a:defRPr>
            </a:lvl1pPr>
          </a:lstStyle>
          <a:p>
            <a:pPr>
              <a:defRPr/>
            </a:pPr>
            <a:fld id="{5F6520DA-439F-4EBB-9B1C-AE16E9BA4C12}" type="datetime4">
              <a:rPr lang="nl-NL"/>
              <a:pPr>
                <a:defRPr/>
              </a:pPr>
              <a:t>10 september 2024</a:t>
            </a:fld>
            <a:endParaRPr lang="nl-NL"/>
          </a:p>
        </p:txBody>
      </p:sp>
      <p:sp>
        <p:nvSpPr>
          <p:cNvPr id="5" name="Tijdelijke aanduiding voor voettekst 4">
            <a:extLst>
              <a:ext uri="{FF2B5EF4-FFF2-40B4-BE49-F238E27FC236}">
                <a16:creationId xmlns:a16="http://schemas.microsoft.com/office/drawing/2014/main" id="{FEDA2A1C-59F4-D0E2-650F-31285176AFF5}"/>
              </a:ext>
            </a:extLst>
          </p:cNvPr>
          <p:cNvSpPr>
            <a:spLocks noGrp="1"/>
          </p:cNvSpPr>
          <p:nvPr>
            <p:ph type="ftr" sz="quarter" idx="12"/>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178576168"/>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eeg met logo">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E6A54B00-4059-D473-F6EF-E5B389BCF8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719185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eeg zonder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8846605"/>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abel efficientie &amp; effectiviteit">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131B1090-ADDE-1BE0-F50A-A4002F785A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Google Shape;350;p13">
            <a:extLst>
              <a:ext uri="{FF2B5EF4-FFF2-40B4-BE49-F238E27FC236}">
                <a16:creationId xmlns:a16="http://schemas.microsoft.com/office/drawing/2014/main" id="{03902EBE-3460-5AB8-D768-6B3FF8021100}"/>
              </a:ext>
            </a:extLst>
          </p:cNvPr>
          <p:cNvCxnSpPr>
            <a:cxnSpLocks/>
          </p:cNvCxnSpPr>
          <p:nvPr/>
        </p:nvCxnSpPr>
        <p:spPr bwMode="auto">
          <a:xfrm>
            <a:off x="878998" y="1295400"/>
            <a:ext cx="0" cy="4340225"/>
          </a:xfrm>
          <a:prstGeom prst="straightConnector1">
            <a:avLst/>
          </a:prstGeom>
          <a:noFill/>
          <a:ln w="28575">
            <a:solidFill>
              <a:srgbClr val="00435C"/>
            </a:solidFill>
            <a:round/>
            <a:headEnd type="triangle" w="med" len="med"/>
            <a:tailEnd type="triangle" w="med" len="med"/>
          </a:ln>
          <a:extLst>
            <a:ext uri="{909E8E84-426E-40DD-AFC4-6F175D3DCCD1}">
              <a14:hiddenFill xmlns:a14="http://schemas.microsoft.com/office/drawing/2010/main">
                <a:noFill/>
              </a14:hiddenFill>
            </a:ext>
          </a:extLst>
        </p:spPr>
      </p:cxnSp>
      <p:pic>
        <p:nvPicPr>
          <p:cNvPr id="5" name="Google Shape;351;p13" descr="Gebruiker met effen opvulling">
            <a:extLst>
              <a:ext uri="{FF2B5EF4-FFF2-40B4-BE49-F238E27FC236}">
                <a16:creationId xmlns:a16="http://schemas.microsoft.com/office/drawing/2014/main" id="{2749D753-43D3-201C-AE11-EEAD67408CB3}"/>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931" y="5004517"/>
            <a:ext cx="369888"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352;p13" descr="Gebruikers met effen opvulling">
            <a:extLst>
              <a:ext uri="{FF2B5EF4-FFF2-40B4-BE49-F238E27FC236}">
                <a16:creationId xmlns:a16="http://schemas.microsoft.com/office/drawing/2014/main" id="{AC7B972E-03EE-913F-2B66-7D07643AFFB8}"/>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211" y="3001772"/>
            <a:ext cx="428625"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354;p13">
            <a:extLst>
              <a:ext uri="{FF2B5EF4-FFF2-40B4-BE49-F238E27FC236}">
                <a16:creationId xmlns:a16="http://schemas.microsoft.com/office/drawing/2014/main" id="{F3B32167-A37D-D67B-0DB6-C3280B67A40A}"/>
              </a:ext>
            </a:extLst>
          </p:cNvPr>
          <p:cNvSpPr txBox="1"/>
          <p:nvPr userDrawn="1"/>
        </p:nvSpPr>
        <p:spPr>
          <a:xfrm>
            <a:off x="217573" y="3471671"/>
            <a:ext cx="592137" cy="347663"/>
          </a:xfrm>
          <a:prstGeom prst="rect">
            <a:avLst/>
          </a:prstGeom>
          <a:noFill/>
          <a:ln>
            <a:noFill/>
          </a:ln>
        </p:spPr>
        <p:txBody>
          <a:bodyPr spcFirstLastPara="1" lIns="45700" tIns="22867" rIns="45700" bIns="22867">
            <a:normAutofit/>
          </a:bodyPr>
          <a:lstStyle/>
          <a:p>
            <a:pPr defTabSz="1219170" eaLnBrk="1" fontAlgn="auto" hangingPunct="1">
              <a:lnSpc>
                <a:spcPct val="90000"/>
              </a:lnSpc>
              <a:spcBef>
                <a:spcPts val="0"/>
              </a:spcBef>
              <a:spcAft>
                <a:spcPts val="0"/>
              </a:spcAft>
              <a:buClr>
                <a:srgbClr val="000000"/>
              </a:buClr>
              <a:buSzPct val="131274"/>
              <a:defRPr/>
            </a:pPr>
            <a:r>
              <a:rPr lang="nl-NL" sz="1100" kern="0">
                <a:solidFill>
                  <a:srgbClr val="000000"/>
                </a:solidFill>
                <a:latin typeface="Calibri"/>
                <a:ea typeface="Calibri"/>
                <a:cs typeface="Calibri"/>
                <a:sym typeface="Calibri"/>
              </a:rPr>
              <a:t>Kleine </a:t>
            </a:r>
          </a:p>
          <a:p>
            <a:pPr defTabSz="1219170" eaLnBrk="1" fontAlgn="auto" hangingPunct="1">
              <a:lnSpc>
                <a:spcPct val="90000"/>
              </a:lnSpc>
              <a:spcBef>
                <a:spcPts val="0"/>
              </a:spcBef>
              <a:spcAft>
                <a:spcPts val="0"/>
              </a:spcAft>
              <a:buClr>
                <a:srgbClr val="000000"/>
              </a:buClr>
              <a:buSzPct val="131274"/>
              <a:defRPr/>
            </a:pPr>
            <a:r>
              <a:rPr lang="nl-NL" sz="1100" kern="0">
                <a:solidFill>
                  <a:srgbClr val="000000"/>
                </a:solidFill>
                <a:latin typeface="Calibri"/>
                <a:ea typeface="Calibri"/>
                <a:cs typeface="Calibri"/>
                <a:sym typeface="Calibri"/>
              </a:rPr>
              <a:t>groep</a:t>
            </a:r>
            <a:endParaRPr sz="1100" kern="0">
              <a:solidFill>
                <a:srgbClr val="000000"/>
              </a:solidFill>
              <a:latin typeface="Arial"/>
              <a:ea typeface="Arial"/>
              <a:cs typeface="Arial"/>
              <a:sym typeface="Arial"/>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p:txBody>
      </p:sp>
      <p:sp>
        <p:nvSpPr>
          <p:cNvPr id="8" name="Google Shape;355;p4">
            <a:extLst>
              <a:ext uri="{FF2B5EF4-FFF2-40B4-BE49-F238E27FC236}">
                <a16:creationId xmlns:a16="http://schemas.microsoft.com/office/drawing/2014/main" id="{7F2AA1CE-3804-43E5-F141-1EB5E0ADC704}"/>
              </a:ext>
            </a:extLst>
          </p:cNvPr>
          <p:cNvSpPr>
            <a:spLocks noChangeArrowheads="1"/>
          </p:cNvSpPr>
          <p:nvPr/>
        </p:nvSpPr>
        <p:spPr bwMode="auto">
          <a:xfrm>
            <a:off x="765175" y="5757863"/>
            <a:ext cx="1584325" cy="536575"/>
          </a:xfrm>
          <a:prstGeom prst="chevron">
            <a:avLst>
              <a:gd name="adj" fmla="val 50004"/>
            </a:avLst>
          </a:prstGeom>
          <a:solidFill>
            <a:srgbClr val="51BDC3"/>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Inzicht</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0" name="Google Shape;356;p4">
            <a:extLst>
              <a:ext uri="{FF2B5EF4-FFF2-40B4-BE49-F238E27FC236}">
                <a16:creationId xmlns:a16="http://schemas.microsoft.com/office/drawing/2014/main" id="{2118957A-8890-78FA-1278-0375396E681C}"/>
              </a:ext>
            </a:extLst>
          </p:cNvPr>
          <p:cNvSpPr>
            <a:spLocks noChangeArrowheads="1"/>
          </p:cNvSpPr>
          <p:nvPr/>
        </p:nvSpPr>
        <p:spPr bwMode="auto">
          <a:xfrm>
            <a:off x="3521075" y="5757863"/>
            <a:ext cx="1584325" cy="536575"/>
          </a:xfrm>
          <a:prstGeom prst="chevron">
            <a:avLst>
              <a:gd name="adj" fmla="val 50004"/>
            </a:avLst>
          </a:prstGeom>
          <a:solidFill>
            <a:srgbClr val="51BDC3"/>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Plan</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1" name="Google Shape;357;p4">
            <a:extLst>
              <a:ext uri="{FF2B5EF4-FFF2-40B4-BE49-F238E27FC236}">
                <a16:creationId xmlns:a16="http://schemas.microsoft.com/office/drawing/2014/main" id="{DACCD75A-50A8-0C6B-0560-3C2EE77530B4}"/>
              </a:ext>
            </a:extLst>
          </p:cNvPr>
          <p:cNvSpPr>
            <a:spLocks noChangeArrowheads="1"/>
          </p:cNvSpPr>
          <p:nvPr/>
        </p:nvSpPr>
        <p:spPr bwMode="auto">
          <a:xfrm>
            <a:off x="2143125" y="5757863"/>
            <a:ext cx="1584325" cy="536575"/>
          </a:xfrm>
          <a:prstGeom prst="chevron">
            <a:avLst>
              <a:gd name="adj" fmla="val 50004"/>
            </a:avLst>
          </a:prstGeom>
          <a:solidFill>
            <a:srgbClr val="00435C"/>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Benutten</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2" name="Google Shape;356;p4">
            <a:extLst>
              <a:ext uri="{FF2B5EF4-FFF2-40B4-BE49-F238E27FC236}">
                <a16:creationId xmlns:a16="http://schemas.microsoft.com/office/drawing/2014/main" id="{FCF6DE13-AF21-3449-B5F7-63A74C3CBCEA}"/>
              </a:ext>
            </a:extLst>
          </p:cNvPr>
          <p:cNvSpPr>
            <a:spLocks noChangeArrowheads="1"/>
          </p:cNvSpPr>
          <p:nvPr/>
        </p:nvSpPr>
        <p:spPr bwMode="auto">
          <a:xfrm>
            <a:off x="4899025" y="5757863"/>
            <a:ext cx="1584325" cy="536575"/>
          </a:xfrm>
          <a:prstGeom prst="chevron">
            <a:avLst>
              <a:gd name="adj" fmla="val 50004"/>
            </a:avLst>
          </a:prstGeom>
          <a:solidFill>
            <a:srgbClr val="00435C"/>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Vraag-specificatie</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3" name="Google Shape;356;p4">
            <a:extLst>
              <a:ext uri="{FF2B5EF4-FFF2-40B4-BE49-F238E27FC236}">
                <a16:creationId xmlns:a16="http://schemas.microsoft.com/office/drawing/2014/main" id="{4D57B3DD-86E8-D318-223D-74E435EAD527}"/>
              </a:ext>
            </a:extLst>
          </p:cNvPr>
          <p:cNvSpPr>
            <a:spLocks noChangeArrowheads="1"/>
          </p:cNvSpPr>
          <p:nvPr/>
        </p:nvSpPr>
        <p:spPr bwMode="auto">
          <a:xfrm>
            <a:off x="6276975" y="5757863"/>
            <a:ext cx="1584325" cy="536575"/>
          </a:xfrm>
          <a:prstGeom prst="chevron">
            <a:avLst>
              <a:gd name="adj" fmla="val 50004"/>
            </a:avLst>
          </a:prstGeom>
          <a:solidFill>
            <a:srgbClr val="51BDC3"/>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Arial" panose="020B0604020202020204" pitchFamily="34" charset="0"/>
              </a:rPr>
              <a:t>Schets-ontwerp</a:t>
            </a:r>
          </a:p>
        </p:txBody>
      </p:sp>
      <p:sp>
        <p:nvSpPr>
          <p:cNvPr id="14" name="Google Shape;356;p4">
            <a:extLst>
              <a:ext uri="{FF2B5EF4-FFF2-40B4-BE49-F238E27FC236}">
                <a16:creationId xmlns:a16="http://schemas.microsoft.com/office/drawing/2014/main" id="{753D7F09-818F-2672-361D-A5891AEA5B1D}"/>
              </a:ext>
            </a:extLst>
          </p:cNvPr>
          <p:cNvSpPr>
            <a:spLocks noChangeArrowheads="1"/>
          </p:cNvSpPr>
          <p:nvPr/>
        </p:nvSpPr>
        <p:spPr bwMode="auto">
          <a:xfrm>
            <a:off x="7654925" y="5757863"/>
            <a:ext cx="1584325" cy="536575"/>
          </a:xfrm>
          <a:prstGeom prst="chevron">
            <a:avLst>
              <a:gd name="adj" fmla="val 50004"/>
            </a:avLst>
          </a:prstGeom>
          <a:solidFill>
            <a:srgbClr val="00435C"/>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Offerte</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5" name="Google Shape;356;p4">
            <a:extLst>
              <a:ext uri="{FF2B5EF4-FFF2-40B4-BE49-F238E27FC236}">
                <a16:creationId xmlns:a16="http://schemas.microsoft.com/office/drawing/2014/main" id="{8CB9B6F9-7C48-8378-AFE8-8038CE5ED0FE}"/>
              </a:ext>
            </a:extLst>
          </p:cNvPr>
          <p:cNvSpPr>
            <a:spLocks noChangeArrowheads="1"/>
          </p:cNvSpPr>
          <p:nvPr/>
        </p:nvSpPr>
        <p:spPr bwMode="auto">
          <a:xfrm>
            <a:off x="9032875" y="5757863"/>
            <a:ext cx="1584325" cy="536575"/>
          </a:xfrm>
          <a:prstGeom prst="chevron">
            <a:avLst>
              <a:gd name="adj" fmla="val 50004"/>
            </a:avLst>
          </a:prstGeom>
          <a:solidFill>
            <a:srgbClr val="51BDC3"/>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Ontwerp</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6" name="Google Shape;356;p4">
            <a:extLst>
              <a:ext uri="{FF2B5EF4-FFF2-40B4-BE49-F238E27FC236}">
                <a16:creationId xmlns:a16="http://schemas.microsoft.com/office/drawing/2014/main" id="{56381561-A71E-0762-362C-A28E834DDF2F}"/>
              </a:ext>
            </a:extLst>
          </p:cNvPr>
          <p:cNvSpPr>
            <a:spLocks noChangeArrowheads="1"/>
          </p:cNvSpPr>
          <p:nvPr/>
        </p:nvSpPr>
        <p:spPr bwMode="auto">
          <a:xfrm>
            <a:off x="10410825" y="5757863"/>
            <a:ext cx="1584325" cy="536575"/>
          </a:xfrm>
          <a:prstGeom prst="chevron">
            <a:avLst>
              <a:gd name="adj" fmla="val 50004"/>
            </a:avLst>
          </a:prstGeom>
          <a:solidFill>
            <a:srgbClr val="00435C"/>
          </a:solidFill>
          <a:ln>
            <a:noFill/>
          </a:ln>
        </p:spPr>
        <p:txBody>
          <a:bodyPr lIns="0" tIns="60933" rIns="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nl-NL" altLang="nl-NL" sz="1400" b="1">
                <a:solidFill>
                  <a:srgbClr val="FFFFFF"/>
                </a:solidFill>
                <a:latin typeface="Calibri" panose="020F0502020204030204" pitchFamily="34" charset="0"/>
                <a:cs typeface="Calibri" panose="020F0502020204030204" pitchFamily="34" charset="0"/>
                <a:sym typeface="Calibri" panose="020F0502020204030204" pitchFamily="34" charset="0"/>
              </a:rPr>
              <a:t>Realisatie</a:t>
            </a:r>
            <a:endParaRPr lang="nl-NL" altLang="nl-NL" sz="1400" b="1">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17" name="Google Shape;354;p13">
            <a:extLst>
              <a:ext uri="{FF2B5EF4-FFF2-40B4-BE49-F238E27FC236}">
                <a16:creationId xmlns:a16="http://schemas.microsoft.com/office/drawing/2014/main" id="{18C8D082-B382-2F2B-8650-9A88FC487DBF}"/>
              </a:ext>
            </a:extLst>
          </p:cNvPr>
          <p:cNvSpPr txBox="1"/>
          <p:nvPr/>
        </p:nvSpPr>
        <p:spPr>
          <a:xfrm>
            <a:off x="204954" y="5381626"/>
            <a:ext cx="592135" cy="287337"/>
          </a:xfrm>
          <a:prstGeom prst="rect">
            <a:avLst/>
          </a:prstGeom>
          <a:noFill/>
          <a:ln>
            <a:noFill/>
          </a:ln>
        </p:spPr>
        <p:txBody>
          <a:bodyPr spcFirstLastPara="1" lIns="45700" tIns="22867" rIns="45700" bIns="22867">
            <a:normAutofit/>
          </a:bodyPr>
          <a:lstStyle/>
          <a:p>
            <a:pPr defTabSz="1219170" eaLnBrk="1" fontAlgn="auto" hangingPunct="1">
              <a:lnSpc>
                <a:spcPct val="90000"/>
              </a:lnSpc>
              <a:spcBef>
                <a:spcPts val="0"/>
              </a:spcBef>
              <a:spcAft>
                <a:spcPts val="0"/>
              </a:spcAft>
              <a:buClr>
                <a:srgbClr val="000000"/>
              </a:buClr>
              <a:buSzPct val="131274"/>
              <a:defRPr/>
            </a:pPr>
            <a:r>
              <a:rPr lang="nl-NL" sz="1100" kern="0">
                <a:solidFill>
                  <a:srgbClr val="000000"/>
                </a:solidFill>
                <a:latin typeface="Calibri"/>
                <a:ea typeface="Calibri"/>
                <a:cs typeface="Calibri"/>
                <a:sym typeface="Calibri"/>
              </a:rPr>
              <a:t>Individu</a:t>
            </a:r>
            <a:endParaRPr sz="1100" kern="0">
              <a:solidFill>
                <a:srgbClr val="000000"/>
              </a:solidFill>
              <a:latin typeface="Arial"/>
              <a:ea typeface="Arial"/>
              <a:cs typeface="Arial"/>
              <a:sym typeface="Arial"/>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a:p>
            <a:pPr defTabSz="1219170" eaLnBrk="1" fontAlgn="auto" hangingPunct="1">
              <a:lnSpc>
                <a:spcPct val="90000"/>
              </a:lnSpc>
              <a:spcBef>
                <a:spcPts val="0"/>
              </a:spcBef>
              <a:spcAft>
                <a:spcPts val="0"/>
              </a:spcAft>
              <a:buClr>
                <a:srgbClr val="000000"/>
              </a:buClr>
              <a:buSzPct val="131274"/>
              <a:defRPr/>
            </a:pPr>
            <a:endParaRPr sz="1100" kern="0">
              <a:solidFill>
                <a:srgbClr val="000000"/>
              </a:solidFill>
              <a:latin typeface="Calibri"/>
              <a:ea typeface="Calibri"/>
              <a:cs typeface="Calibri"/>
              <a:sym typeface="Calibri"/>
            </a:endParaRPr>
          </a:p>
        </p:txBody>
      </p:sp>
      <p:sp>
        <p:nvSpPr>
          <p:cNvPr id="2" name="Titel 1"/>
          <p:cNvSpPr>
            <a:spLocks noGrp="1"/>
          </p:cNvSpPr>
          <p:nvPr>
            <p:ph type="title"/>
          </p:nvPr>
        </p:nvSpPr>
        <p:spPr>
          <a:xfrm>
            <a:off x="987791" y="567990"/>
            <a:ext cx="10956560" cy="521035"/>
          </a:xfrm>
        </p:spPr>
        <p:txBody>
          <a:bodyPr>
            <a:noAutofit/>
          </a:bodyPr>
          <a:lstStyle>
            <a:lvl1pPr>
              <a:defRPr sz="2000"/>
            </a:lvl1pPr>
          </a:lstStyle>
          <a:p>
            <a:r>
              <a:rPr lang="nl-NL"/>
              <a:t>Klik om stijl te bewerken</a:t>
            </a:r>
          </a:p>
        </p:txBody>
      </p:sp>
      <p:sp>
        <p:nvSpPr>
          <p:cNvPr id="9" name="Tijdelijke aanduiding voor tekst 7"/>
          <p:cNvSpPr>
            <a:spLocks noGrp="1"/>
          </p:cNvSpPr>
          <p:nvPr>
            <p:ph type="body" sz="quarter" idx="15"/>
          </p:nvPr>
        </p:nvSpPr>
        <p:spPr>
          <a:xfrm>
            <a:off x="977587" y="94222"/>
            <a:ext cx="10932583" cy="361157"/>
          </a:xfrm>
          <a:prstGeom prst="rect">
            <a:avLst/>
          </a:prstGeom>
        </p:spPr>
        <p:txBody>
          <a:bodyPr>
            <a:noAutofit/>
          </a:bodyPr>
          <a:lstStyle>
            <a:lvl1pPr>
              <a:defRPr sz="1200">
                <a:latin typeface="+mj-lt"/>
              </a:defRPr>
            </a:lvl1pPr>
          </a:lstStyle>
          <a:p>
            <a:pPr lvl="0"/>
            <a:r>
              <a:rPr lang="nl-NL"/>
              <a:t>Klikken om de tekststijl van het model te bewerken</a:t>
            </a:r>
          </a:p>
        </p:txBody>
      </p:sp>
      <p:sp>
        <p:nvSpPr>
          <p:cNvPr id="40" name="Tijdelijke aanduiding voor inhoud 6"/>
          <p:cNvSpPr>
            <a:spLocks noGrp="1"/>
          </p:cNvSpPr>
          <p:nvPr>
            <p:ph sz="quarter" idx="13"/>
          </p:nvPr>
        </p:nvSpPr>
        <p:spPr>
          <a:xfrm>
            <a:off x="1367386" y="2448415"/>
            <a:ext cx="2453731" cy="1020464"/>
          </a:xfrm>
          <a:prstGeom prst="rect">
            <a:avLst/>
          </a:prstGeom>
        </p:spPr>
        <p:txBody>
          <a:bodyPr>
            <a:noAutofit/>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p:txBody>
      </p:sp>
      <p:sp>
        <p:nvSpPr>
          <p:cNvPr id="18" name="Tijdelijke aanduiding voor dianummer 2">
            <a:extLst>
              <a:ext uri="{FF2B5EF4-FFF2-40B4-BE49-F238E27FC236}">
                <a16:creationId xmlns:a16="http://schemas.microsoft.com/office/drawing/2014/main" id="{A8065B7D-8E43-0F13-96BA-EEDA158F94F8}"/>
              </a:ext>
            </a:extLst>
          </p:cNvPr>
          <p:cNvSpPr>
            <a:spLocks noGrp="1"/>
          </p:cNvSpPr>
          <p:nvPr>
            <p:ph type="sldNum" sz="quarter" idx="16"/>
          </p:nvPr>
        </p:nvSpPr>
        <p:spPr>
          <a:xfrm>
            <a:off x="11588750" y="6416675"/>
            <a:ext cx="406400" cy="220663"/>
          </a:xfrm>
        </p:spPr>
        <p:txBody>
          <a:bodyPr>
            <a:noAutofit/>
          </a:bodyPr>
          <a:lstStyle>
            <a:lvl1pPr>
              <a:defRPr>
                <a:solidFill>
                  <a:srgbClr val="000000"/>
                </a:solidFill>
              </a:defRPr>
            </a:lvl1pPr>
          </a:lstStyle>
          <a:p>
            <a:pPr>
              <a:defRPr/>
            </a:pPr>
            <a:fld id="{EA2D1130-73C4-4EC9-A51B-09240A821A29}" type="slidenum">
              <a:rPr lang="nl-NL"/>
              <a:pPr>
                <a:defRPr/>
              </a:pPr>
              <a:t>‹nr.›</a:t>
            </a:fld>
            <a:endParaRPr lang="nl-NL"/>
          </a:p>
        </p:txBody>
      </p:sp>
      <p:sp>
        <p:nvSpPr>
          <p:cNvPr id="22" name="Google Shape;354;p13">
            <a:extLst>
              <a:ext uri="{FF2B5EF4-FFF2-40B4-BE49-F238E27FC236}">
                <a16:creationId xmlns:a16="http://schemas.microsoft.com/office/drawing/2014/main" id="{60B1940B-C98A-BC8E-2C42-33B0ED5EBAB9}"/>
              </a:ext>
            </a:extLst>
          </p:cNvPr>
          <p:cNvSpPr txBox="1"/>
          <p:nvPr userDrawn="1"/>
        </p:nvSpPr>
        <p:spPr>
          <a:xfrm>
            <a:off x="252217" y="1767716"/>
            <a:ext cx="592137" cy="347663"/>
          </a:xfrm>
          <a:prstGeom prst="rect">
            <a:avLst/>
          </a:prstGeom>
          <a:noFill/>
          <a:ln>
            <a:noFill/>
          </a:ln>
        </p:spPr>
        <p:txBody>
          <a:bodyPr spcFirstLastPara="1" lIns="45700" tIns="22867" rIns="45700" bIns="22867">
            <a:normAutofit/>
          </a:bodyPr>
          <a:lstStyle/>
          <a:p>
            <a:pPr defTabSz="1219170" eaLnBrk="1" fontAlgn="auto" hangingPunct="1">
              <a:lnSpc>
                <a:spcPct val="90000"/>
              </a:lnSpc>
              <a:spcBef>
                <a:spcPts val="0"/>
              </a:spcBef>
              <a:spcAft>
                <a:spcPts val="0"/>
              </a:spcAft>
              <a:buClr>
                <a:srgbClr val="000000"/>
              </a:buClr>
              <a:buSzPct val="131274"/>
              <a:defRPr/>
            </a:pPr>
            <a:r>
              <a:rPr lang="nl-NL" sz="1100" kern="0">
                <a:solidFill>
                  <a:srgbClr val="000000"/>
                </a:solidFill>
                <a:latin typeface="Calibri"/>
                <a:ea typeface="Calibri"/>
                <a:cs typeface="Calibri"/>
                <a:sym typeface="Calibri"/>
              </a:rPr>
              <a:t>Grote</a:t>
            </a:r>
          </a:p>
          <a:p>
            <a:pPr defTabSz="1219170" eaLnBrk="1" fontAlgn="auto" hangingPunct="1">
              <a:lnSpc>
                <a:spcPct val="90000"/>
              </a:lnSpc>
              <a:spcBef>
                <a:spcPts val="0"/>
              </a:spcBef>
              <a:spcAft>
                <a:spcPts val="0"/>
              </a:spcAft>
              <a:buClr>
                <a:srgbClr val="000000"/>
              </a:buClr>
              <a:buSzPct val="131274"/>
              <a:defRPr/>
            </a:pPr>
            <a:r>
              <a:rPr lang="nl-NL" sz="1100" kern="0">
                <a:solidFill>
                  <a:srgbClr val="000000"/>
                </a:solidFill>
                <a:latin typeface="Calibri"/>
                <a:ea typeface="Calibri"/>
                <a:cs typeface="Calibri"/>
                <a:sym typeface="Calibri"/>
              </a:rPr>
              <a:t>groep</a:t>
            </a:r>
            <a:endParaRPr sz="1100" kern="0">
              <a:solidFill>
                <a:srgbClr val="000000"/>
              </a:solidFill>
              <a:latin typeface="Calibri"/>
              <a:ea typeface="Calibri"/>
              <a:cs typeface="Calibri"/>
              <a:sym typeface="Calibri"/>
            </a:endParaRPr>
          </a:p>
        </p:txBody>
      </p:sp>
      <p:pic>
        <p:nvPicPr>
          <p:cNvPr id="24" name="Graphic 23" descr="Groep mensen met effen opvulling">
            <a:extLst>
              <a:ext uri="{FF2B5EF4-FFF2-40B4-BE49-F238E27FC236}">
                <a16:creationId xmlns:a16="http://schemas.microsoft.com/office/drawing/2014/main" id="{E6E61148-62CA-7A1C-0AB5-ABEEC8D88FBC}"/>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7573" y="1235183"/>
            <a:ext cx="497608" cy="497608"/>
          </a:xfrm>
          <a:prstGeom prst="rect">
            <a:avLst/>
          </a:prstGeom>
        </p:spPr>
      </p:pic>
    </p:spTree>
    <p:extLst>
      <p:ext uri="{BB962C8B-B14F-4D97-AF65-F5344CB8AC3E}">
        <p14:creationId xmlns:p14="http://schemas.microsoft.com/office/powerpoint/2010/main" val="814663114"/>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Verduurzamingsproces (niet veranderbaa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B1FDCBE-244D-4EB4-ADFB-D8E17C785827}"/>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2" name="think-cell data - do not delete" hidden="1">
                        <a:extLst>
                          <a:ext uri="{FF2B5EF4-FFF2-40B4-BE49-F238E27FC236}">
                            <a16:creationId xmlns:a16="http://schemas.microsoft.com/office/drawing/2014/main" id="{6B1FDCBE-244D-4EB4-ADFB-D8E17C7858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Titel 1">
            <a:extLst>
              <a:ext uri="{FF2B5EF4-FFF2-40B4-BE49-F238E27FC236}">
                <a16:creationId xmlns:a16="http://schemas.microsoft.com/office/drawing/2014/main" id="{5A999576-F247-E2F8-9478-6F3CC37B44A9}"/>
              </a:ext>
            </a:extLst>
          </p:cNvPr>
          <p:cNvSpPr txBox="1">
            <a:spLocks/>
          </p:cNvSpPr>
          <p:nvPr/>
        </p:nvSpPr>
        <p:spPr>
          <a:xfrm>
            <a:off x="349250" y="0"/>
            <a:ext cx="5240338" cy="762000"/>
          </a:xfrm>
          <a:prstGeom prst="rect">
            <a:avLst/>
          </a:prstGeom>
          <a:ln w="12700">
            <a:miter lim="400000"/>
          </a:ln>
        </p:spPr>
        <p:txBody>
          <a:bodyPr lIns="50800" tIns="50800" rIns="50800" bIns="0" anchor="b"/>
          <a:lstStyle>
            <a:lvl1pPr marL="0" marR="0" indent="0" algn="l" defTabSz="1219169" rtl="0" eaLnBrk="1" latinLnBrk="0" hangingPunct="1">
              <a:lnSpc>
                <a:spcPct val="80000"/>
              </a:lnSpc>
              <a:spcBef>
                <a:spcPts val="0"/>
              </a:spcBef>
              <a:spcAft>
                <a:spcPts val="0"/>
              </a:spcAft>
              <a:buClrTx/>
              <a:buSzTx/>
              <a:buFontTx/>
              <a:buNone/>
              <a:tabLst/>
              <a:defRPr sz="2700" b="1" i="0" u="none" strike="noStrike" cap="none" spc="-85" baseline="0">
                <a:solidFill>
                  <a:srgbClr val="000000"/>
                </a:solidFill>
                <a:uFillTx/>
                <a:latin typeface="+mj-lt"/>
                <a:ea typeface="Source Sans Pro" panose="020B0503030403020204" pitchFamily="34" charset="0"/>
                <a:cs typeface="+mn-cs"/>
                <a:sym typeface="Helvetica Neue"/>
              </a:defRPr>
            </a:lvl1pPr>
            <a:lvl2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pPr fontAlgn="auto">
              <a:defRPr/>
            </a:pPr>
            <a:r>
              <a:rPr lang="nl-NL" kern="0"/>
              <a:t>Het verduurzamingsproces</a:t>
            </a:r>
          </a:p>
        </p:txBody>
      </p:sp>
      <p:pic>
        <p:nvPicPr>
          <p:cNvPr id="4" name="Afbeelding 8" descr="Afbeelding met Kinderkunst, gereedschap&#10;&#10;Automatisch gegenereerde beschrijving">
            <a:extLst>
              <a:ext uri="{FF2B5EF4-FFF2-40B4-BE49-F238E27FC236}">
                <a16:creationId xmlns:a16="http://schemas.microsoft.com/office/drawing/2014/main" id="{96366445-5774-8952-00BE-436460E319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7988" y="1852613"/>
            <a:ext cx="3702050"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fbeelding 9" descr="Afbeelding met kleding, tekening, Kinderkunst, schets&#10;&#10;Automatisch gegenereerde beschrijving">
            <a:extLst>
              <a:ext uri="{FF2B5EF4-FFF2-40B4-BE49-F238E27FC236}">
                <a16:creationId xmlns:a16="http://schemas.microsoft.com/office/drawing/2014/main" id="{64888E47-D457-A948-09D9-9FA80320AA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06875" y="1852613"/>
            <a:ext cx="3709988"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Google Shape;251;p8">
            <a:extLst>
              <a:ext uri="{FF2B5EF4-FFF2-40B4-BE49-F238E27FC236}">
                <a16:creationId xmlns:a16="http://schemas.microsoft.com/office/drawing/2014/main" id="{37879CD1-E56C-F8AA-5C4E-4859C993EA28}"/>
              </a:ext>
            </a:extLst>
          </p:cNvPr>
          <p:cNvSpPr>
            <a:spLocks noChangeArrowheads="1"/>
          </p:cNvSpPr>
          <p:nvPr/>
        </p:nvSpPr>
        <p:spPr bwMode="auto">
          <a:xfrm>
            <a:off x="271463" y="922338"/>
            <a:ext cx="3924300" cy="523875"/>
          </a:xfrm>
          <a:prstGeom prst="chevron">
            <a:avLst>
              <a:gd name="adj" fmla="val 50043"/>
            </a:avLst>
          </a:prstGeom>
          <a:solidFill>
            <a:srgbClr val="8CD4D7">
              <a:alpha val="65881"/>
            </a:srgbClr>
          </a:solidFill>
          <a:ln>
            <a:noFill/>
          </a:ln>
        </p:spPr>
        <p:txBody>
          <a:bodyPr lIns="121900" tIns="60933" rIns="12190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en-GB" altLang="nl-NL" sz="1400" b="1">
                <a:solidFill>
                  <a:srgbClr val="000000"/>
                </a:solidFill>
                <a:latin typeface="Calibri" panose="020F0502020204030204" pitchFamily="34" charset="0"/>
                <a:cs typeface="Calibri" panose="020F0502020204030204" pitchFamily="34" charset="0"/>
                <a:sym typeface="Calibri" panose="020F0502020204030204" pitchFamily="34" charset="0"/>
              </a:rPr>
              <a:t>Voorbereidingsfase</a:t>
            </a:r>
            <a:endParaRPr lang="en-GB" altLang="nl-NL" sz="1400" b="1">
              <a:solidFill>
                <a:srgbClr val="000000"/>
              </a:solidFill>
              <a:latin typeface="Calibri" panose="020F0502020204030204" pitchFamily="34" charset="0"/>
              <a:ea typeface="Arial" panose="020B0604020202020204" pitchFamily="34" charset="0"/>
              <a:cs typeface="Calibri" panose="020F0502020204030204" pitchFamily="34" charset="0"/>
              <a:sym typeface="Arial" panose="020B0604020202020204" pitchFamily="34" charset="0"/>
            </a:endParaRPr>
          </a:p>
        </p:txBody>
      </p:sp>
      <p:sp>
        <p:nvSpPr>
          <p:cNvPr id="7" name="Google Shape;251;p8">
            <a:extLst>
              <a:ext uri="{FF2B5EF4-FFF2-40B4-BE49-F238E27FC236}">
                <a16:creationId xmlns:a16="http://schemas.microsoft.com/office/drawing/2014/main" id="{AAFC2F52-603A-8E5C-A012-F6173E96B5CB}"/>
              </a:ext>
            </a:extLst>
          </p:cNvPr>
          <p:cNvSpPr>
            <a:spLocks noChangeArrowheads="1"/>
          </p:cNvSpPr>
          <p:nvPr/>
        </p:nvSpPr>
        <p:spPr bwMode="auto">
          <a:xfrm>
            <a:off x="4222750" y="922338"/>
            <a:ext cx="3924300" cy="523875"/>
          </a:xfrm>
          <a:prstGeom prst="chevron">
            <a:avLst>
              <a:gd name="adj" fmla="val 50043"/>
            </a:avLst>
          </a:prstGeom>
          <a:solidFill>
            <a:srgbClr val="8CD4D7"/>
          </a:solidFill>
          <a:ln>
            <a:noFill/>
          </a:ln>
        </p:spPr>
        <p:txBody>
          <a:bodyPr lIns="121900" tIns="60933" rIns="12190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en-GB" altLang="nl-NL" sz="1400" b="1">
                <a:solidFill>
                  <a:srgbClr val="000000"/>
                </a:solidFill>
                <a:latin typeface="Calibri" panose="020F0502020204030204" pitchFamily="34" charset="0"/>
                <a:cs typeface="Calibri" panose="020F0502020204030204" pitchFamily="34" charset="0"/>
                <a:sym typeface="Calibri" panose="020F0502020204030204" pitchFamily="34" charset="0"/>
              </a:rPr>
              <a:t>Concretiseringsfase</a:t>
            </a:r>
            <a:endParaRPr lang="en-GB" altLang="nl-NL" sz="1400" b="1">
              <a:solidFill>
                <a:srgbClr val="000000"/>
              </a:solidFill>
              <a:latin typeface="Calibri" panose="020F0502020204030204" pitchFamily="34" charset="0"/>
              <a:ea typeface="Arial" panose="020B0604020202020204" pitchFamily="34" charset="0"/>
              <a:cs typeface="Calibri" panose="020F0502020204030204" pitchFamily="34" charset="0"/>
              <a:sym typeface="Arial" panose="020B0604020202020204" pitchFamily="34" charset="0"/>
            </a:endParaRPr>
          </a:p>
        </p:txBody>
      </p:sp>
      <p:sp>
        <p:nvSpPr>
          <p:cNvPr id="8" name="Google Shape;251;p8">
            <a:extLst>
              <a:ext uri="{FF2B5EF4-FFF2-40B4-BE49-F238E27FC236}">
                <a16:creationId xmlns:a16="http://schemas.microsoft.com/office/drawing/2014/main" id="{A6E0C5BB-F89E-93C2-C4FC-D3D14DDE5596}"/>
              </a:ext>
            </a:extLst>
          </p:cNvPr>
          <p:cNvSpPr>
            <a:spLocks noChangeArrowheads="1"/>
          </p:cNvSpPr>
          <p:nvPr/>
        </p:nvSpPr>
        <p:spPr bwMode="auto">
          <a:xfrm>
            <a:off x="8105775" y="922338"/>
            <a:ext cx="3922713" cy="523875"/>
          </a:xfrm>
          <a:prstGeom prst="chevron">
            <a:avLst>
              <a:gd name="adj" fmla="val 50023"/>
            </a:avLst>
          </a:prstGeom>
          <a:solidFill>
            <a:srgbClr val="51BDC3"/>
          </a:solidFill>
          <a:ln>
            <a:noFill/>
          </a:ln>
        </p:spPr>
        <p:txBody>
          <a:bodyPr lIns="121900" tIns="60933" rIns="121900" bIns="60933" anchor="ctr"/>
          <a:lstStyle>
            <a:lvl1pPr defTabSz="1217613">
              <a:defRPr>
                <a:solidFill>
                  <a:schemeClr val="tx1"/>
                </a:solidFill>
                <a:latin typeface="Source Sans Pro" panose="020B0503030403020204" pitchFamily="34" charset="0"/>
                <a:cs typeface="Helvetica Neue" charset="0"/>
              </a:defRPr>
            </a:lvl1pPr>
            <a:lvl2pPr marL="742950" indent="-285750" defTabSz="1217613">
              <a:defRPr>
                <a:solidFill>
                  <a:schemeClr val="tx1"/>
                </a:solidFill>
                <a:latin typeface="Source Sans Pro" panose="020B0503030403020204" pitchFamily="34" charset="0"/>
                <a:cs typeface="Helvetica Neue" charset="0"/>
              </a:defRPr>
            </a:lvl2pPr>
            <a:lvl3pPr marL="1143000" indent="-228600" defTabSz="1217613">
              <a:defRPr>
                <a:solidFill>
                  <a:schemeClr val="tx1"/>
                </a:solidFill>
                <a:latin typeface="Source Sans Pro" panose="020B0503030403020204" pitchFamily="34" charset="0"/>
                <a:cs typeface="Helvetica Neue" charset="0"/>
              </a:defRPr>
            </a:lvl3pPr>
            <a:lvl4pPr marL="1600200" indent="-228600" defTabSz="1217613">
              <a:defRPr>
                <a:solidFill>
                  <a:schemeClr val="tx1"/>
                </a:solidFill>
                <a:latin typeface="Source Sans Pro" panose="020B0503030403020204" pitchFamily="34" charset="0"/>
                <a:cs typeface="Helvetica Neue" charset="0"/>
              </a:defRPr>
            </a:lvl4pPr>
            <a:lvl5pPr marL="2057400" indent="-228600" defTabSz="1217613">
              <a:defRPr>
                <a:solidFill>
                  <a:schemeClr val="tx1"/>
                </a:solidFill>
                <a:latin typeface="Source Sans Pro" panose="020B0503030403020204" pitchFamily="34" charset="0"/>
                <a:cs typeface="Helvetica Neue" charset="0"/>
              </a:defRPr>
            </a:lvl5pPr>
            <a:lvl6pPr marL="25146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1217613"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en-GB" altLang="nl-NL" sz="1400" b="1">
                <a:solidFill>
                  <a:srgbClr val="000000"/>
                </a:solidFill>
                <a:latin typeface="Calibri" panose="020F0502020204030204" pitchFamily="34" charset="0"/>
                <a:cs typeface="Calibri" panose="020F0502020204030204" pitchFamily="34" charset="0"/>
                <a:sym typeface="Calibri" panose="020F0502020204030204" pitchFamily="34" charset="0"/>
              </a:rPr>
              <a:t>Realisatiefase</a:t>
            </a:r>
            <a:endParaRPr lang="en-GB" altLang="nl-NL" sz="1400" b="1">
              <a:solidFill>
                <a:srgbClr val="000000"/>
              </a:solidFill>
              <a:latin typeface="Calibri" panose="020F0502020204030204" pitchFamily="34" charset="0"/>
              <a:ea typeface="Arial" panose="020B0604020202020204" pitchFamily="34" charset="0"/>
              <a:cs typeface="Calibri" panose="020F0502020204030204" pitchFamily="34" charset="0"/>
              <a:sym typeface="Arial" panose="020B0604020202020204" pitchFamily="34" charset="0"/>
            </a:endParaRPr>
          </a:p>
        </p:txBody>
      </p:sp>
      <p:pic>
        <p:nvPicPr>
          <p:cNvPr id="9" name="Afbeelding 12" descr="Afbeelding met tekening, Kinderkunst, schets, illustratie&#10;&#10;Automatisch gegenereerde beschrijving">
            <a:extLst>
              <a:ext uri="{FF2B5EF4-FFF2-40B4-BE49-F238E27FC236}">
                <a16:creationId xmlns:a16="http://schemas.microsoft.com/office/drawing/2014/main" id="{B0110AB7-66EA-2C6A-2E10-2A65E0CC02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0525" y="1852613"/>
            <a:ext cx="3159125" cy="21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kstvak 5">
            <a:extLst>
              <a:ext uri="{FF2B5EF4-FFF2-40B4-BE49-F238E27FC236}">
                <a16:creationId xmlns:a16="http://schemas.microsoft.com/office/drawing/2014/main" id="{D087C25E-6271-368F-0DFC-8979DB64CEE4}"/>
              </a:ext>
            </a:extLst>
          </p:cNvPr>
          <p:cNvSpPr txBox="1">
            <a:spLocks noChangeArrowheads="1"/>
          </p:cNvSpPr>
          <p:nvPr/>
        </p:nvSpPr>
        <p:spPr bwMode="auto">
          <a:xfrm>
            <a:off x="2767013" y="1757363"/>
            <a:ext cx="812800" cy="261937"/>
          </a:xfrm>
          <a:prstGeom prst="rect">
            <a:avLst/>
          </a:prstGeom>
          <a:noFill/>
          <a:ln>
            <a:noFill/>
          </a:ln>
        </p:spPr>
        <p:txBody>
          <a:bodyPr>
            <a:spAutoFit/>
          </a:bodyPr>
          <a:lstStyle>
            <a:lvl1pPr>
              <a:defRPr>
                <a:solidFill>
                  <a:schemeClr val="tx1"/>
                </a:solidFill>
                <a:latin typeface="Source Sans Pro" panose="020B0503030403020204" pitchFamily="34" charset="0"/>
                <a:cs typeface="Helvetica Neue" charset="0"/>
              </a:defRPr>
            </a:lvl1pPr>
            <a:lvl2pPr marL="742950" indent="-285750">
              <a:defRPr>
                <a:solidFill>
                  <a:schemeClr val="tx1"/>
                </a:solidFill>
                <a:latin typeface="Source Sans Pro" panose="020B0503030403020204" pitchFamily="34" charset="0"/>
                <a:cs typeface="Helvetica Neue" charset="0"/>
              </a:defRPr>
            </a:lvl2pPr>
            <a:lvl3pPr marL="1143000" indent="-228600">
              <a:defRPr>
                <a:solidFill>
                  <a:schemeClr val="tx1"/>
                </a:solidFill>
                <a:latin typeface="Source Sans Pro" panose="020B0503030403020204" pitchFamily="34" charset="0"/>
                <a:cs typeface="Helvetica Neue" charset="0"/>
              </a:defRPr>
            </a:lvl3pPr>
            <a:lvl4pPr marL="1600200" indent="-228600">
              <a:defRPr>
                <a:solidFill>
                  <a:schemeClr val="tx1"/>
                </a:solidFill>
                <a:latin typeface="Source Sans Pro" panose="020B0503030403020204" pitchFamily="34" charset="0"/>
                <a:cs typeface="Helvetica Neue" charset="0"/>
              </a:defRPr>
            </a:lvl4pPr>
            <a:lvl5pPr marL="2057400" indent="-228600">
              <a:defRPr>
                <a:solidFill>
                  <a:schemeClr val="tx1"/>
                </a:solidFill>
                <a:latin typeface="Source Sans Pro" panose="020B0503030403020204" pitchFamily="34" charset="0"/>
                <a:cs typeface="Helvetica Neue" charset="0"/>
              </a:defRPr>
            </a:lvl5pPr>
            <a:lvl6pPr marL="2514600" indent="-228600"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fontAlgn="base">
              <a:spcBef>
                <a:spcPct val="0"/>
              </a:spcBef>
              <a:spcAft>
                <a:spcPct val="0"/>
              </a:spcAft>
              <a:defRPr>
                <a:solidFill>
                  <a:schemeClr val="tx1"/>
                </a:solidFill>
                <a:latin typeface="Source Sans Pro" panose="020B0503030403020204" pitchFamily="34" charset="0"/>
                <a:cs typeface="Helvetica Neue" charset="0"/>
              </a:defRPr>
            </a:lvl9pPr>
          </a:lstStyle>
          <a:p>
            <a:pPr eaLnBrk="1" hangingPunct="1">
              <a:defRPr/>
            </a:pPr>
            <a:r>
              <a:rPr lang="nl-NL" altLang="nl-NL" sz="1100" b="1">
                <a:solidFill>
                  <a:srgbClr val="00435C"/>
                </a:solidFill>
                <a:latin typeface="Calibri" panose="020F0502020204030204" pitchFamily="34" charset="0"/>
                <a:cs typeface="Calibri" panose="020F0502020204030204" pitchFamily="34" charset="0"/>
              </a:rPr>
              <a:t>Inzicht</a:t>
            </a:r>
          </a:p>
        </p:txBody>
      </p:sp>
      <p:sp>
        <p:nvSpPr>
          <p:cNvPr id="11" name="Tekstvak 6">
            <a:extLst>
              <a:ext uri="{FF2B5EF4-FFF2-40B4-BE49-F238E27FC236}">
                <a16:creationId xmlns:a16="http://schemas.microsoft.com/office/drawing/2014/main" id="{58A6AFB1-A772-6459-C76E-F86CBC49CFC1}"/>
              </a:ext>
            </a:extLst>
          </p:cNvPr>
          <p:cNvSpPr txBox="1">
            <a:spLocks noChangeArrowheads="1"/>
          </p:cNvSpPr>
          <p:nvPr/>
        </p:nvSpPr>
        <p:spPr bwMode="auto">
          <a:xfrm>
            <a:off x="2884488" y="3829050"/>
            <a:ext cx="1581150" cy="431800"/>
          </a:xfrm>
          <a:prstGeom prst="rect">
            <a:avLst/>
          </a:prstGeom>
          <a:noFill/>
          <a:ln>
            <a:noFill/>
          </a:ln>
        </p:spPr>
        <p:txBody>
          <a:bodyPr>
            <a:spAutoFit/>
          </a:bodyPr>
          <a:lstStyle>
            <a:lvl1pPr>
              <a:defRPr>
                <a:solidFill>
                  <a:schemeClr val="tx1"/>
                </a:solidFill>
                <a:latin typeface="Source Sans Pro" panose="020B0503030403020204" pitchFamily="34" charset="0"/>
                <a:cs typeface="Helvetica Neue" charset="0"/>
              </a:defRPr>
            </a:lvl1pPr>
            <a:lvl2pPr marL="742950" indent="-285750">
              <a:defRPr>
                <a:solidFill>
                  <a:schemeClr val="tx1"/>
                </a:solidFill>
                <a:latin typeface="Source Sans Pro" panose="020B0503030403020204" pitchFamily="34" charset="0"/>
                <a:cs typeface="Helvetica Neue" charset="0"/>
              </a:defRPr>
            </a:lvl2pPr>
            <a:lvl3pPr marL="1143000" indent="-228600">
              <a:defRPr>
                <a:solidFill>
                  <a:schemeClr val="tx1"/>
                </a:solidFill>
                <a:latin typeface="Source Sans Pro" panose="020B0503030403020204" pitchFamily="34" charset="0"/>
                <a:cs typeface="Helvetica Neue" charset="0"/>
              </a:defRPr>
            </a:lvl3pPr>
            <a:lvl4pPr marL="1600200" indent="-228600">
              <a:defRPr>
                <a:solidFill>
                  <a:schemeClr val="tx1"/>
                </a:solidFill>
                <a:latin typeface="Source Sans Pro" panose="020B0503030403020204" pitchFamily="34" charset="0"/>
                <a:cs typeface="Helvetica Neue" charset="0"/>
              </a:defRPr>
            </a:lvl4pPr>
            <a:lvl5pPr marL="2057400" indent="-228600">
              <a:defRPr>
                <a:solidFill>
                  <a:schemeClr val="tx1"/>
                </a:solidFill>
                <a:latin typeface="Source Sans Pro" panose="020B0503030403020204" pitchFamily="34" charset="0"/>
                <a:cs typeface="Helvetica Neue" charset="0"/>
              </a:defRPr>
            </a:lvl5pPr>
            <a:lvl6pPr marL="2514600" indent="-228600"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fontAlgn="base">
              <a:spcBef>
                <a:spcPct val="0"/>
              </a:spcBef>
              <a:spcAft>
                <a:spcPct val="0"/>
              </a:spcAft>
              <a:defRPr>
                <a:solidFill>
                  <a:schemeClr val="tx1"/>
                </a:solidFill>
                <a:latin typeface="Source Sans Pro" panose="020B0503030403020204" pitchFamily="34" charset="0"/>
                <a:cs typeface="Helvetica Neue" charset="0"/>
              </a:defRPr>
            </a:lvl9pPr>
          </a:lstStyle>
          <a:p>
            <a:pPr eaLnBrk="1" hangingPunct="1">
              <a:defRPr/>
            </a:pPr>
            <a:r>
              <a:rPr lang="nl-NL" altLang="nl-NL" sz="1100" b="1">
                <a:solidFill>
                  <a:srgbClr val="00435C"/>
                </a:solidFill>
                <a:latin typeface="Calibri" panose="020F0502020204030204" pitchFamily="34" charset="0"/>
                <a:cs typeface="Calibri" panose="020F0502020204030204" pitchFamily="34" charset="0"/>
              </a:rPr>
              <a:t>Benutten van de mogelijkheden</a:t>
            </a:r>
          </a:p>
        </p:txBody>
      </p:sp>
      <p:sp>
        <p:nvSpPr>
          <p:cNvPr id="12" name="Tekstvak 7">
            <a:extLst>
              <a:ext uri="{FF2B5EF4-FFF2-40B4-BE49-F238E27FC236}">
                <a16:creationId xmlns:a16="http://schemas.microsoft.com/office/drawing/2014/main" id="{68E020BC-D476-DED0-FEE6-E09BB0871CFD}"/>
              </a:ext>
            </a:extLst>
          </p:cNvPr>
          <p:cNvSpPr txBox="1">
            <a:spLocks noChangeArrowheads="1"/>
          </p:cNvSpPr>
          <p:nvPr/>
        </p:nvSpPr>
        <p:spPr bwMode="auto">
          <a:xfrm>
            <a:off x="134938" y="2774950"/>
            <a:ext cx="812800" cy="261938"/>
          </a:xfrm>
          <a:prstGeom prst="rect">
            <a:avLst/>
          </a:prstGeom>
          <a:noFill/>
          <a:ln>
            <a:noFill/>
          </a:ln>
        </p:spPr>
        <p:txBody>
          <a:bodyPr>
            <a:spAutoFit/>
          </a:bodyPr>
          <a:lstStyle>
            <a:lvl1pPr>
              <a:defRPr>
                <a:solidFill>
                  <a:schemeClr val="tx1"/>
                </a:solidFill>
                <a:latin typeface="Source Sans Pro" panose="020B0503030403020204" pitchFamily="34" charset="0"/>
                <a:cs typeface="Helvetica Neue" charset="0"/>
              </a:defRPr>
            </a:lvl1pPr>
            <a:lvl2pPr marL="742950" indent="-285750">
              <a:defRPr>
                <a:solidFill>
                  <a:schemeClr val="tx1"/>
                </a:solidFill>
                <a:latin typeface="Source Sans Pro" panose="020B0503030403020204" pitchFamily="34" charset="0"/>
                <a:cs typeface="Helvetica Neue" charset="0"/>
              </a:defRPr>
            </a:lvl2pPr>
            <a:lvl3pPr marL="1143000" indent="-228600">
              <a:defRPr>
                <a:solidFill>
                  <a:schemeClr val="tx1"/>
                </a:solidFill>
                <a:latin typeface="Source Sans Pro" panose="020B0503030403020204" pitchFamily="34" charset="0"/>
                <a:cs typeface="Helvetica Neue" charset="0"/>
              </a:defRPr>
            </a:lvl3pPr>
            <a:lvl4pPr marL="1600200" indent="-228600">
              <a:defRPr>
                <a:solidFill>
                  <a:schemeClr val="tx1"/>
                </a:solidFill>
                <a:latin typeface="Source Sans Pro" panose="020B0503030403020204" pitchFamily="34" charset="0"/>
                <a:cs typeface="Helvetica Neue" charset="0"/>
              </a:defRPr>
            </a:lvl4pPr>
            <a:lvl5pPr marL="2057400" indent="-228600">
              <a:defRPr>
                <a:solidFill>
                  <a:schemeClr val="tx1"/>
                </a:solidFill>
                <a:latin typeface="Source Sans Pro" panose="020B0503030403020204" pitchFamily="34" charset="0"/>
                <a:cs typeface="Helvetica Neue" charset="0"/>
              </a:defRPr>
            </a:lvl5pPr>
            <a:lvl6pPr marL="2514600" indent="-228600"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fontAlgn="base">
              <a:spcBef>
                <a:spcPct val="0"/>
              </a:spcBef>
              <a:spcAft>
                <a:spcPct val="0"/>
              </a:spcAft>
              <a:defRPr>
                <a:solidFill>
                  <a:schemeClr val="tx1"/>
                </a:solidFill>
                <a:latin typeface="Source Sans Pro" panose="020B0503030403020204" pitchFamily="34" charset="0"/>
                <a:cs typeface="Helvetica Neue" charset="0"/>
              </a:defRPr>
            </a:lvl9pPr>
          </a:lstStyle>
          <a:p>
            <a:pPr eaLnBrk="1" hangingPunct="1">
              <a:defRPr/>
            </a:pPr>
            <a:r>
              <a:rPr lang="nl-NL" altLang="nl-NL" sz="1100" b="1">
                <a:solidFill>
                  <a:srgbClr val="00435C"/>
                </a:solidFill>
                <a:latin typeface="Calibri" panose="020F0502020204030204" pitchFamily="34" charset="0"/>
                <a:cs typeface="Calibri" panose="020F0502020204030204" pitchFamily="34" charset="0"/>
              </a:rPr>
              <a:t>Ervaren</a:t>
            </a:r>
          </a:p>
        </p:txBody>
      </p:sp>
      <p:sp>
        <p:nvSpPr>
          <p:cNvPr id="13" name="Google Shape;251;p8">
            <a:extLst>
              <a:ext uri="{FF2B5EF4-FFF2-40B4-BE49-F238E27FC236}">
                <a16:creationId xmlns:a16="http://schemas.microsoft.com/office/drawing/2014/main" id="{AD78654F-3331-3CFF-B247-5009868DDA63}"/>
              </a:ext>
            </a:extLst>
          </p:cNvPr>
          <p:cNvSpPr>
            <a:spLocks noChangeArrowheads="1"/>
          </p:cNvSpPr>
          <p:nvPr/>
        </p:nvSpPr>
        <p:spPr bwMode="auto">
          <a:xfrm>
            <a:off x="3554413" y="2849563"/>
            <a:ext cx="998537" cy="376237"/>
          </a:xfrm>
          <a:prstGeom prst="chevron">
            <a:avLst>
              <a:gd name="adj" fmla="val 49996"/>
            </a:avLst>
          </a:prstGeom>
          <a:solidFill>
            <a:srgbClr val="8CD4D7"/>
          </a:solidFill>
          <a:ln>
            <a:noFill/>
          </a:ln>
        </p:spPr>
        <p:txBody>
          <a:bodyPr lIns="121900" tIns="60933" rIns="121900" bIns="60933" anchor="ctr"/>
          <a:lstStyle>
            <a:lvl1pPr>
              <a:defRPr>
                <a:solidFill>
                  <a:schemeClr val="tx1"/>
                </a:solidFill>
                <a:latin typeface="Source Sans Pro" panose="020B0503030403020204" pitchFamily="34" charset="0"/>
                <a:cs typeface="Helvetica Neue" charset="0"/>
              </a:defRPr>
            </a:lvl1pPr>
            <a:lvl2pPr marL="742950" indent="-285750">
              <a:defRPr>
                <a:solidFill>
                  <a:schemeClr val="tx1"/>
                </a:solidFill>
                <a:latin typeface="Source Sans Pro" panose="020B0503030403020204" pitchFamily="34" charset="0"/>
                <a:cs typeface="Helvetica Neue" charset="0"/>
              </a:defRPr>
            </a:lvl2pPr>
            <a:lvl3pPr marL="1143000" indent="-228600">
              <a:defRPr>
                <a:solidFill>
                  <a:schemeClr val="tx1"/>
                </a:solidFill>
                <a:latin typeface="Source Sans Pro" panose="020B0503030403020204" pitchFamily="34" charset="0"/>
                <a:cs typeface="Helvetica Neue" charset="0"/>
              </a:defRPr>
            </a:lvl3pPr>
            <a:lvl4pPr marL="1600200" indent="-228600">
              <a:defRPr>
                <a:solidFill>
                  <a:schemeClr val="tx1"/>
                </a:solidFill>
                <a:latin typeface="Source Sans Pro" panose="020B0503030403020204" pitchFamily="34" charset="0"/>
                <a:cs typeface="Helvetica Neue" charset="0"/>
              </a:defRPr>
            </a:lvl4pPr>
            <a:lvl5pPr marL="2057400" indent="-228600">
              <a:defRPr>
                <a:solidFill>
                  <a:schemeClr val="tx1"/>
                </a:solidFill>
                <a:latin typeface="Source Sans Pro" panose="020B0503030403020204" pitchFamily="34" charset="0"/>
                <a:cs typeface="Helvetica Neue" charset="0"/>
              </a:defRPr>
            </a:lvl5pPr>
            <a:lvl6pPr marL="2514600" indent="-228600" fontAlgn="base">
              <a:spcBef>
                <a:spcPct val="0"/>
              </a:spcBef>
              <a:spcAft>
                <a:spcPct val="0"/>
              </a:spcAft>
              <a:defRPr>
                <a:solidFill>
                  <a:schemeClr val="tx1"/>
                </a:solidFill>
                <a:latin typeface="Source Sans Pro" panose="020B0503030403020204" pitchFamily="34" charset="0"/>
                <a:cs typeface="Helvetica Neue" charset="0"/>
              </a:defRPr>
            </a:lvl6pPr>
            <a:lvl7pPr marL="2971800" indent="-228600" fontAlgn="base">
              <a:spcBef>
                <a:spcPct val="0"/>
              </a:spcBef>
              <a:spcAft>
                <a:spcPct val="0"/>
              </a:spcAft>
              <a:defRPr>
                <a:solidFill>
                  <a:schemeClr val="tx1"/>
                </a:solidFill>
                <a:latin typeface="Source Sans Pro" panose="020B0503030403020204" pitchFamily="34" charset="0"/>
                <a:cs typeface="Helvetica Neue" charset="0"/>
              </a:defRPr>
            </a:lvl7pPr>
            <a:lvl8pPr marL="3429000" indent="-228600" fontAlgn="base">
              <a:spcBef>
                <a:spcPct val="0"/>
              </a:spcBef>
              <a:spcAft>
                <a:spcPct val="0"/>
              </a:spcAft>
              <a:defRPr>
                <a:solidFill>
                  <a:schemeClr val="tx1"/>
                </a:solidFill>
                <a:latin typeface="Source Sans Pro" panose="020B0503030403020204" pitchFamily="34" charset="0"/>
                <a:cs typeface="Helvetica Neue" charset="0"/>
              </a:defRPr>
            </a:lvl8pPr>
            <a:lvl9pPr marL="3886200" indent="-228600" fontAlgn="base">
              <a:spcBef>
                <a:spcPct val="0"/>
              </a:spcBef>
              <a:spcAft>
                <a:spcPct val="0"/>
              </a:spcAft>
              <a:defRPr>
                <a:solidFill>
                  <a:schemeClr val="tx1"/>
                </a:solidFill>
                <a:latin typeface="Source Sans Pro" panose="020B0503030403020204" pitchFamily="34" charset="0"/>
                <a:cs typeface="Helvetica Neue" charset="0"/>
              </a:defRPr>
            </a:lvl9pPr>
          </a:lstStyle>
          <a:p>
            <a:pPr algn="ctr" eaLnBrk="1" hangingPunct="1">
              <a:buClr>
                <a:srgbClr val="000000"/>
              </a:buClr>
              <a:buSzPts val="1400"/>
              <a:defRPr/>
            </a:pPr>
            <a:r>
              <a:rPr lang="en-GB" altLang="nl-NL" sz="1400" b="1">
                <a:solidFill>
                  <a:srgbClr val="000000"/>
                </a:solidFill>
                <a:latin typeface="Calibri" panose="020F0502020204030204" pitchFamily="34" charset="0"/>
                <a:cs typeface="Calibri" panose="020F0502020204030204" pitchFamily="34" charset="0"/>
                <a:sym typeface="Calibri" panose="020F0502020204030204" pitchFamily="34" charset="0"/>
              </a:rPr>
              <a:t>Plan</a:t>
            </a:r>
            <a:endParaRPr lang="en-GB" altLang="nl-NL" sz="1000" b="1">
              <a:solidFill>
                <a:srgbClr val="000000"/>
              </a:solidFill>
              <a:latin typeface="Calibri" panose="020F0502020204030204" pitchFamily="34" charset="0"/>
              <a:cs typeface="Calibri" panose="020F0502020204030204" pitchFamily="34" charset="0"/>
              <a:sym typeface="Arial" panose="020B0604020202020204" pitchFamily="34" charset="0"/>
            </a:endParaRPr>
          </a:p>
        </p:txBody>
      </p:sp>
      <p:sp>
        <p:nvSpPr>
          <p:cNvPr id="14" name="Rechthoek: afgeronde hoeken 13">
            <a:extLst>
              <a:ext uri="{FF2B5EF4-FFF2-40B4-BE49-F238E27FC236}">
                <a16:creationId xmlns:a16="http://schemas.microsoft.com/office/drawing/2014/main" id="{601680D1-8F33-0773-B44A-2CD1E65D68FF}"/>
              </a:ext>
            </a:extLst>
          </p:cNvPr>
          <p:cNvSpPr/>
          <p:nvPr/>
        </p:nvSpPr>
        <p:spPr>
          <a:xfrm>
            <a:off x="465513" y="4757950"/>
            <a:ext cx="3333403" cy="1305322"/>
          </a:xfrm>
          <a:prstGeom prst="roundRect">
            <a:avLst/>
          </a:prstGeom>
          <a:noFill/>
          <a:ln w="12700" cap="flat">
            <a:solidFill>
              <a:srgbClr val="B3E3E5"/>
            </a:solid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Circulair proces</a:t>
            </a: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“Incubatietijd”</a:t>
            </a: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Leidt tot plan</a:t>
            </a:r>
          </a:p>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p:txBody>
      </p:sp>
      <p:sp>
        <p:nvSpPr>
          <p:cNvPr id="15" name="Rechthoek: afgeronde hoeken 14">
            <a:extLst>
              <a:ext uri="{FF2B5EF4-FFF2-40B4-BE49-F238E27FC236}">
                <a16:creationId xmlns:a16="http://schemas.microsoft.com/office/drawing/2014/main" id="{706E5F7D-8C6F-8AAF-D188-0F21C704307A}"/>
              </a:ext>
            </a:extLst>
          </p:cNvPr>
          <p:cNvSpPr/>
          <p:nvPr/>
        </p:nvSpPr>
        <p:spPr>
          <a:xfrm>
            <a:off x="4222593" y="4757951"/>
            <a:ext cx="3616309" cy="1305322"/>
          </a:xfrm>
          <a:prstGeom prst="roundRect">
            <a:avLst/>
          </a:prstGeom>
          <a:noFill/>
          <a:ln w="12700" cap="flat">
            <a:solidFill>
              <a:srgbClr val="8CD4D7"/>
            </a:solid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Uitwerken details van stap uit plan</a:t>
            </a: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Meerdere projecten kunnen parallel lopen</a:t>
            </a: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Lineair proces</a:t>
            </a:r>
          </a:p>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p:txBody>
      </p:sp>
      <p:sp>
        <p:nvSpPr>
          <p:cNvPr id="16" name="Rechthoek: afgeronde hoeken 15">
            <a:extLst>
              <a:ext uri="{FF2B5EF4-FFF2-40B4-BE49-F238E27FC236}">
                <a16:creationId xmlns:a16="http://schemas.microsoft.com/office/drawing/2014/main" id="{9D444495-B17C-09BD-F97D-3F77AD00702B}"/>
              </a:ext>
            </a:extLst>
          </p:cNvPr>
          <p:cNvSpPr/>
          <p:nvPr/>
        </p:nvSpPr>
        <p:spPr>
          <a:xfrm>
            <a:off x="8224366" y="4757951"/>
            <a:ext cx="3685766" cy="1305322"/>
          </a:xfrm>
          <a:prstGeom prst="roundRect">
            <a:avLst/>
          </a:prstGeom>
          <a:noFill/>
          <a:ln w="12700" cap="flat">
            <a:solidFill>
              <a:srgbClr val="51BDC3"/>
            </a:solid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Het daadwerkelijk uitvoeren van een maatregel</a:t>
            </a:r>
          </a:p>
          <a:p>
            <a:pPr marL="285750" indent="-285750" defTabSz="825500" eaLnBrk="1" fontAlgn="auto">
              <a:spcBef>
                <a:spcPts val="0"/>
              </a:spcBef>
              <a:spcAft>
                <a:spcPts val="0"/>
              </a:spcAft>
              <a:buFont typeface="Arial" panose="020B0604020202020204" pitchFamily="34" charset="0"/>
              <a:buChar char="•"/>
              <a:defRPr/>
            </a:pPr>
            <a:r>
              <a:rPr lang="nl-NL" sz="1400">
                <a:solidFill>
                  <a:srgbClr val="000000"/>
                </a:solidFill>
                <a:latin typeface="Calibri" panose="020F0502020204030204" pitchFamily="34" charset="0"/>
                <a:ea typeface="Helvetica Neue Medium"/>
                <a:cs typeface="Calibri" panose="020F0502020204030204" pitchFamily="34" charset="0"/>
                <a:sym typeface="Helvetica Neue Medium"/>
              </a:rPr>
              <a:t>Om het vervolgens weer te ervaren…</a:t>
            </a:r>
          </a:p>
          <a:p>
            <a:pPr marL="285750" indent="-285750" defTabSz="825500" eaLnBrk="1" fontAlgn="auto">
              <a:spcBef>
                <a:spcPts val="0"/>
              </a:spcBef>
              <a:spcAft>
                <a:spcPts val="0"/>
              </a:spcAft>
              <a:buFont typeface="Arial" panose="020B0604020202020204" pitchFamily="34" charset="0"/>
              <a:buChar char="•"/>
              <a:defRPr/>
            </a:pPr>
            <a:endParaRPr lang="nl-NL" sz="1400">
              <a:solidFill>
                <a:srgbClr val="000000"/>
              </a:solidFill>
              <a:latin typeface="Calibri" panose="020F0502020204030204" pitchFamily="34" charset="0"/>
              <a:ea typeface="Helvetica Neue Medium"/>
              <a:cs typeface="Calibri" panose="020F0502020204030204" pitchFamily="34" charset="0"/>
              <a:sym typeface="Helvetica Neue Medium"/>
            </a:endParaRPr>
          </a:p>
        </p:txBody>
      </p:sp>
      <p:sp>
        <p:nvSpPr>
          <p:cNvPr id="17" name="Tijdelijke aanduiding voor dianummer 2">
            <a:extLst>
              <a:ext uri="{FF2B5EF4-FFF2-40B4-BE49-F238E27FC236}">
                <a16:creationId xmlns:a16="http://schemas.microsoft.com/office/drawing/2014/main" id="{36E9EA84-347F-9F80-ADEE-0CCD922ACD0F}"/>
              </a:ext>
            </a:extLst>
          </p:cNvPr>
          <p:cNvSpPr>
            <a:spLocks noGrp="1"/>
          </p:cNvSpPr>
          <p:nvPr>
            <p:ph type="sldNum" sz="quarter" idx="10"/>
          </p:nvPr>
        </p:nvSpPr>
        <p:spPr>
          <a:xfrm>
            <a:off x="11588750" y="6416675"/>
            <a:ext cx="406400" cy="220663"/>
          </a:xfrm>
        </p:spPr>
        <p:txBody>
          <a:bodyPr>
            <a:noAutofit/>
          </a:bodyPr>
          <a:lstStyle>
            <a:lvl1pPr>
              <a:defRPr>
                <a:solidFill>
                  <a:srgbClr val="000000"/>
                </a:solidFill>
              </a:defRPr>
            </a:lvl1pPr>
          </a:lstStyle>
          <a:p>
            <a:pPr>
              <a:defRPr/>
            </a:pPr>
            <a:fld id="{DC90A063-B316-434F-803E-2BD08C21C269}" type="slidenum">
              <a:rPr lang="nl-NL"/>
              <a:pPr>
                <a:defRPr/>
              </a:pPr>
              <a:t>‹nr.›</a:t>
            </a:fld>
            <a:endParaRPr lang="nl-NL"/>
          </a:p>
        </p:txBody>
      </p:sp>
    </p:spTree>
    <p:extLst>
      <p:ext uri="{BB962C8B-B14F-4D97-AF65-F5344CB8AC3E}">
        <p14:creationId xmlns:p14="http://schemas.microsoft.com/office/powerpoint/2010/main" val="3833068912"/>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Eindedia lichtblauw">
    <p:bg>
      <p:bgPr>
        <a:solidFill>
          <a:schemeClr val="accent2"/>
        </a:solidFill>
        <a:effectLst/>
      </p:bgPr>
    </p:bg>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75B1B355-D547-2D72-72CA-056AA984BD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2625" y="1447800"/>
            <a:ext cx="3206750" cy="320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jdelijke aanduiding voor dianummer 2">
            <a:extLst>
              <a:ext uri="{FF2B5EF4-FFF2-40B4-BE49-F238E27FC236}">
                <a16:creationId xmlns:a16="http://schemas.microsoft.com/office/drawing/2014/main" id="{61C9629E-9577-142C-5513-B4011C9651F8}"/>
              </a:ext>
            </a:extLst>
          </p:cNvPr>
          <p:cNvSpPr>
            <a:spLocks noGrp="1"/>
          </p:cNvSpPr>
          <p:nvPr>
            <p:ph type="sldNum" sz="quarter" idx="10"/>
          </p:nvPr>
        </p:nvSpPr>
        <p:spPr>
          <a:xfrm>
            <a:off x="11588750" y="6904038"/>
            <a:ext cx="406400" cy="220662"/>
          </a:xfrm>
        </p:spPr>
        <p:txBody>
          <a:bodyPr>
            <a:noAutofit/>
          </a:bodyPr>
          <a:lstStyle>
            <a:lvl1pPr>
              <a:defRPr/>
            </a:lvl1pPr>
          </a:lstStyle>
          <a:p>
            <a:pPr>
              <a:defRPr/>
            </a:pPr>
            <a:fld id="{6A69CBE9-5B40-4A7D-A7E3-CE5EBDA68247}" type="slidenum">
              <a:rPr lang="nl-NL"/>
              <a:pPr>
                <a:defRPr/>
              </a:pPr>
              <a:t>‹nr.›</a:t>
            </a:fld>
            <a:endParaRPr lang="nl-NL"/>
          </a:p>
        </p:txBody>
      </p:sp>
      <p:sp>
        <p:nvSpPr>
          <p:cNvPr id="4" name="Tijdelijke aanduiding voor voettekst 4">
            <a:extLst>
              <a:ext uri="{FF2B5EF4-FFF2-40B4-BE49-F238E27FC236}">
                <a16:creationId xmlns:a16="http://schemas.microsoft.com/office/drawing/2014/main" id="{36CAF5C6-A1E5-3192-E3C1-ED8787E002EC}"/>
              </a:ext>
            </a:extLst>
          </p:cNvPr>
          <p:cNvSpPr>
            <a:spLocks noGrp="1"/>
          </p:cNvSpPr>
          <p:nvPr>
            <p:ph type="ftr" sz="quarter" idx="11"/>
          </p:nvPr>
        </p:nvSpPr>
        <p:spPr>
          <a:xfrm>
            <a:off x="3125788" y="4953000"/>
            <a:ext cx="5940425" cy="741363"/>
          </a:xfrm>
        </p:spPr>
        <p:txBody>
          <a:bodyPr>
            <a:noAutofit/>
          </a:bodyPr>
          <a:lstStyle>
            <a:lvl1pPr algn="ctr">
              <a:defRPr sz="3200" b="0">
                <a:solidFill>
                  <a:srgbClr val="000000"/>
                </a:solidFill>
                <a:latin typeface="+mn-lt"/>
              </a:defRPr>
            </a:lvl1pPr>
          </a:lstStyle>
          <a:p>
            <a:pPr>
              <a:defRPr/>
            </a:pPr>
            <a:endParaRPr lang="nl-NL"/>
          </a:p>
        </p:txBody>
      </p:sp>
    </p:spTree>
    <p:extLst>
      <p:ext uri="{BB962C8B-B14F-4D97-AF65-F5344CB8AC3E}">
        <p14:creationId xmlns:p14="http://schemas.microsoft.com/office/powerpoint/2010/main" val="235666002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 donkerblauw zonder logo">
    <p:bg>
      <p:bgPr>
        <a:solidFill>
          <a:schemeClr val="tx2"/>
        </a:solidFill>
        <a:effectLst/>
      </p:bgPr>
    </p:bg>
    <p:spTree>
      <p:nvGrpSpPr>
        <p:cNvPr id="1" name=""/>
        <p:cNvGrpSpPr/>
        <p:nvPr/>
      </p:nvGrpSpPr>
      <p:grpSpPr>
        <a:xfrm>
          <a:off x="0" y="0"/>
          <a:ext cx="0" cy="0"/>
          <a:chOff x="0" y="0"/>
          <a:chExt cx="0" cy="0"/>
        </a:xfrm>
      </p:grpSpPr>
      <p:sp>
        <p:nvSpPr>
          <p:cNvPr id="11" name="Auteur en datum"/>
          <p:cNvSpPr txBox="1">
            <a:spLocks noGrp="1"/>
          </p:cNvSpPr>
          <p:nvPr>
            <p:ph type="body" sz="quarter" idx="21"/>
          </p:nvPr>
        </p:nvSpPr>
        <p:spPr>
          <a:xfrm>
            <a:off x="1229868" y="5316910"/>
            <a:ext cx="9866377"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solidFill>
                  <a:schemeClr val="bg1"/>
                </a:solidFill>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8" y="3314700"/>
            <a:ext cx="9866377" cy="758953"/>
          </a:xfrm>
          <a:prstGeom prst="rect">
            <a:avLst/>
          </a:prstGeom>
        </p:spPr>
        <p:txBody>
          <a:bodyPr lIns="144000" anchor="t">
            <a:noAutofit/>
          </a:bodyPr>
          <a:lstStyle>
            <a:lvl1pPr>
              <a:defRPr sz="6000" b="0" spc="0" baseline="0">
                <a:solidFill>
                  <a:schemeClr val="bg1"/>
                </a:solidFill>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6" y="1284732"/>
            <a:ext cx="9870949" cy="2029968"/>
          </a:xfrm>
          <a:prstGeom prst="rect">
            <a:avLst/>
          </a:prstGeom>
        </p:spPr>
        <p:txBody>
          <a:bodyPr lIns="108000" bIns="0" anchor="b">
            <a:noAutofit/>
          </a:bodyPr>
          <a:lstStyle>
            <a:lvl1pPr marL="0" indent="0" defTabSz="412750">
              <a:lnSpc>
                <a:spcPct val="100000"/>
              </a:lnSpc>
              <a:spcBef>
                <a:spcPts val="0"/>
              </a:spcBef>
              <a:buSzTx/>
              <a:buNone/>
              <a:defRPr sz="6100" b="0" spc="55" baseline="0">
                <a:solidFill>
                  <a:schemeClr val="bg1"/>
                </a:solidFill>
              </a:defRPr>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2" name="Tijdelijke aanduiding voor datum 4">
            <a:extLst>
              <a:ext uri="{FF2B5EF4-FFF2-40B4-BE49-F238E27FC236}">
                <a16:creationId xmlns:a16="http://schemas.microsoft.com/office/drawing/2014/main" id="{6BFB6DDE-970A-B46E-5FFB-94C301601ED7}"/>
              </a:ext>
            </a:extLst>
          </p:cNvPr>
          <p:cNvSpPr>
            <a:spLocks noGrp="1"/>
          </p:cNvSpPr>
          <p:nvPr>
            <p:ph type="dt" sz="half" idx="22"/>
          </p:nvPr>
        </p:nvSpPr>
        <p:spPr>
          <a:xfrm>
            <a:off x="1230313" y="5683250"/>
            <a:ext cx="9866312" cy="365125"/>
          </a:xfrm>
        </p:spPr>
        <p:txBody>
          <a:bodyPr lIns="180000">
            <a:noAutofit/>
          </a:bodyPr>
          <a:lstStyle>
            <a:lvl1pPr algn="l">
              <a:defRPr sz="1600">
                <a:solidFill>
                  <a:schemeClr val="bg1"/>
                </a:solidFill>
              </a:defRPr>
            </a:lvl1pPr>
          </a:lstStyle>
          <a:p>
            <a:pPr>
              <a:defRPr/>
            </a:pPr>
            <a:fld id="{FC3C7F44-6B91-433E-9AF8-6CF1F853C7E4}" type="datetime4">
              <a:rPr lang="nl-NL"/>
              <a:pPr>
                <a:defRPr/>
              </a:pPr>
              <a:t>10 september 2024</a:t>
            </a:fld>
            <a:endParaRPr lang="nl-NL"/>
          </a:p>
        </p:txBody>
      </p:sp>
      <p:sp>
        <p:nvSpPr>
          <p:cNvPr id="3" name="Dianummer">
            <a:extLst>
              <a:ext uri="{FF2B5EF4-FFF2-40B4-BE49-F238E27FC236}">
                <a16:creationId xmlns:a16="http://schemas.microsoft.com/office/drawing/2014/main" id="{6A50C25E-1907-D3E5-ED15-BEE9B344296E}"/>
              </a:ext>
            </a:extLst>
          </p:cNvPr>
          <p:cNvSpPr txBox="1">
            <a:spLocks noGrp="1"/>
          </p:cNvSpPr>
          <p:nvPr>
            <p:ph type="sldNum" sz="quarter" idx="23"/>
          </p:nvPr>
        </p:nvSpPr>
        <p:spPr>
          <a:xfrm>
            <a:off x="11588750" y="6873875"/>
            <a:ext cx="406400" cy="220663"/>
          </a:xfrm>
        </p:spPr>
        <p:txBody>
          <a:bodyPr>
            <a:noAutofit/>
          </a:bodyPr>
          <a:lstStyle>
            <a:lvl1pPr algn="r" defTabSz="292100">
              <a:lnSpc>
                <a:spcPct val="100000"/>
              </a:lnSpc>
              <a:spcBef>
                <a:spcPts val="0"/>
              </a:spcBef>
              <a:defRPr sz="1100">
                <a:solidFill>
                  <a:schemeClr val="bg1"/>
                </a:solidFill>
                <a:latin typeface="+mn-lt"/>
                <a:ea typeface="Source Sans Pro" panose="020B0503030403020204" pitchFamily="34" charset="0"/>
              </a:defRPr>
            </a:lvl1pPr>
          </a:lstStyle>
          <a:p>
            <a:pPr>
              <a:defRPr/>
            </a:pPr>
            <a:fld id="{27BE41E7-9157-4F5A-B3A1-86CF602B9AEA}" type="slidenum">
              <a:rPr lang="nl-NL"/>
              <a:pPr>
                <a:defRPr/>
              </a:pPr>
              <a:t>‹nr.›</a:t>
            </a:fld>
            <a:endParaRPr lang="nl-NL"/>
          </a:p>
        </p:txBody>
      </p:sp>
    </p:spTree>
    <p:extLst>
      <p:ext uri="{BB962C8B-B14F-4D97-AF65-F5344CB8AC3E}">
        <p14:creationId xmlns:p14="http://schemas.microsoft.com/office/powerpoint/2010/main" val="1752905441"/>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Eindedia donkerblauw">
    <p:bg>
      <p:bgPr>
        <a:solidFill>
          <a:schemeClr val="tx2"/>
        </a:solidFill>
        <a:effectLst/>
      </p:bgPr>
    </p:bg>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2DE77F30-2CBC-2FCD-87D9-36444C75DD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2625" y="1447800"/>
            <a:ext cx="3206750" cy="320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jdelijke aanduiding voor dianummer 2">
            <a:extLst>
              <a:ext uri="{FF2B5EF4-FFF2-40B4-BE49-F238E27FC236}">
                <a16:creationId xmlns:a16="http://schemas.microsoft.com/office/drawing/2014/main" id="{3DFB2FB6-6370-B474-18ED-45A87ADB5FB5}"/>
              </a:ext>
            </a:extLst>
          </p:cNvPr>
          <p:cNvSpPr>
            <a:spLocks noGrp="1"/>
          </p:cNvSpPr>
          <p:nvPr>
            <p:ph type="sldNum" sz="quarter" idx="10"/>
          </p:nvPr>
        </p:nvSpPr>
        <p:spPr>
          <a:xfrm>
            <a:off x="11588750" y="6904038"/>
            <a:ext cx="406400" cy="220662"/>
          </a:xfrm>
        </p:spPr>
        <p:txBody>
          <a:bodyPr>
            <a:noAutofit/>
          </a:bodyPr>
          <a:lstStyle>
            <a:lvl1pPr>
              <a:defRPr/>
            </a:lvl1pPr>
          </a:lstStyle>
          <a:p>
            <a:pPr>
              <a:defRPr/>
            </a:pPr>
            <a:fld id="{460D00BE-6CC7-452B-B974-AC40F6ACD1AA}" type="slidenum">
              <a:rPr lang="nl-NL"/>
              <a:pPr>
                <a:defRPr/>
              </a:pPr>
              <a:t>‹nr.›</a:t>
            </a:fld>
            <a:endParaRPr lang="nl-NL"/>
          </a:p>
        </p:txBody>
      </p:sp>
      <p:sp>
        <p:nvSpPr>
          <p:cNvPr id="4" name="Tijdelijke aanduiding voor voettekst 4">
            <a:extLst>
              <a:ext uri="{FF2B5EF4-FFF2-40B4-BE49-F238E27FC236}">
                <a16:creationId xmlns:a16="http://schemas.microsoft.com/office/drawing/2014/main" id="{CFC67E48-F6D1-CF44-472D-AAFF70C45F8D}"/>
              </a:ext>
            </a:extLst>
          </p:cNvPr>
          <p:cNvSpPr>
            <a:spLocks noGrp="1"/>
          </p:cNvSpPr>
          <p:nvPr>
            <p:ph type="ftr" sz="quarter" idx="11"/>
          </p:nvPr>
        </p:nvSpPr>
        <p:spPr>
          <a:xfrm>
            <a:off x="3125788" y="4953000"/>
            <a:ext cx="5940425" cy="741363"/>
          </a:xfrm>
        </p:spPr>
        <p:txBody>
          <a:bodyPr>
            <a:noAutofit/>
          </a:bodyPr>
          <a:lstStyle>
            <a:lvl1pPr algn="ctr">
              <a:defRPr sz="3200" b="1">
                <a:solidFill>
                  <a:schemeClr val="bg1"/>
                </a:solidFill>
                <a:latin typeface="+mn-lt"/>
              </a:defRPr>
            </a:lvl1pPr>
          </a:lstStyle>
          <a:p>
            <a:pPr>
              <a:defRPr/>
            </a:pPr>
            <a:endParaRPr lang="nl-NL"/>
          </a:p>
        </p:txBody>
      </p:sp>
    </p:spTree>
    <p:extLst>
      <p:ext uri="{BB962C8B-B14F-4D97-AF65-F5344CB8AC3E}">
        <p14:creationId xmlns:p14="http://schemas.microsoft.com/office/powerpoint/2010/main" val="424436371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2 Kolomm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C67F57-CD61-49A2-8791-5C19F7D0C4A4}"/>
              </a:ext>
            </a:extLst>
          </p:cNvPr>
          <p:cNvSpPr>
            <a:spLocks noGrp="1"/>
          </p:cNvSpPr>
          <p:nvPr>
            <p:ph type="title"/>
          </p:nvPr>
        </p:nvSpPr>
        <p:spPr>
          <a:xfrm>
            <a:off x="856330" y="602457"/>
            <a:ext cx="10732421" cy="762136"/>
          </a:xfrm>
        </p:spPr>
        <p:txBody>
          <a:bodyPr/>
          <a:lstStyle/>
          <a:p>
            <a:r>
              <a:rPr lang="nl-NL"/>
              <a:t>Klik om stijl te bewerken</a:t>
            </a:r>
          </a:p>
        </p:txBody>
      </p:sp>
      <p:sp>
        <p:nvSpPr>
          <p:cNvPr id="3" name="Tijdelijke aanduiding voor dianummer 2">
            <a:extLst>
              <a:ext uri="{FF2B5EF4-FFF2-40B4-BE49-F238E27FC236}">
                <a16:creationId xmlns:a16="http://schemas.microsoft.com/office/drawing/2014/main" id="{2FA0DC6E-25B9-412E-A918-174FF2789FD0}"/>
              </a:ext>
            </a:extLst>
          </p:cNvPr>
          <p:cNvSpPr>
            <a:spLocks noGrp="1"/>
          </p:cNvSpPr>
          <p:nvPr>
            <p:ph type="sldNum" sz="quarter" idx="10"/>
          </p:nvPr>
        </p:nvSpPr>
        <p:spPr/>
        <p:txBody>
          <a:bodyPr/>
          <a:lstStyle/>
          <a:p>
            <a:fld id="{86CB4B4D-7CA3-9044-876B-883B54F8677D}" type="slidenum">
              <a:rPr lang="nl-NL" smtClean="0"/>
              <a:pPr/>
              <a:t>‹nr.›</a:t>
            </a:fld>
            <a:endParaRPr lang="nl-NL"/>
          </a:p>
        </p:txBody>
      </p:sp>
      <p:sp>
        <p:nvSpPr>
          <p:cNvPr id="7" name="Tijdelijke aanduiding voor inhoud 6">
            <a:extLst>
              <a:ext uri="{FF2B5EF4-FFF2-40B4-BE49-F238E27FC236}">
                <a16:creationId xmlns:a16="http://schemas.microsoft.com/office/drawing/2014/main" id="{46F2A3CA-7135-4C73-8C32-229646843285}"/>
              </a:ext>
            </a:extLst>
          </p:cNvPr>
          <p:cNvSpPr>
            <a:spLocks noGrp="1"/>
          </p:cNvSpPr>
          <p:nvPr>
            <p:ph sz="quarter" idx="13"/>
          </p:nvPr>
        </p:nvSpPr>
        <p:spPr>
          <a:xfrm>
            <a:off x="856331" y="1554240"/>
            <a:ext cx="5078127" cy="4695685"/>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inhoud 6">
            <a:extLst>
              <a:ext uri="{FF2B5EF4-FFF2-40B4-BE49-F238E27FC236}">
                <a16:creationId xmlns:a16="http://schemas.microsoft.com/office/drawing/2014/main" id="{D00AA070-8E7E-443F-BB23-820E2193EA11}"/>
              </a:ext>
            </a:extLst>
          </p:cNvPr>
          <p:cNvSpPr>
            <a:spLocks noGrp="1"/>
          </p:cNvSpPr>
          <p:nvPr>
            <p:ph sz="quarter" idx="14"/>
          </p:nvPr>
        </p:nvSpPr>
        <p:spPr>
          <a:xfrm>
            <a:off x="6257546" y="1559859"/>
            <a:ext cx="5078127" cy="4695685"/>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datum 4">
            <a:extLst>
              <a:ext uri="{FF2B5EF4-FFF2-40B4-BE49-F238E27FC236}">
                <a16:creationId xmlns:a16="http://schemas.microsoft.com/office/drawing/2014/main" id="{9372380E-2C80-438F-B8AF-2E39EFF13F11}"/>
              </a:ext>
            </a:extLst>
          </p:cNvPr>
          <p:cNvSpPr>
            <a:spLocks noGrp="1"/>
          </p:cNvSpPr>
          <p:nvPr>
            <p:ph type="dt" sz="half" idx="2"/>
          </p:nvPr>
        </p:nvSpPr>
        <p:spPr>
          <a:xfrm>
            <a:off x="856330" y="6903720"/>
            <a:ext cx="1228335" cy="220573"/>
          </a:xfrm>
          <a:prstGeom prst="rect">
            <a:avLst/>
          </a:prstGeom>
        </p:spPr>
        <p:txBody>
          <a:bodyPr vert="horz" lIns="91440" tIns="45720" rIns="91440" bIns="45720" rtlCol="0" anchor="ctr"/>
          <a:lstStyle>
            <a:lvl1pPr algn="l">
              <a:defRPr sz="1100">
                <a:solidFill>
                  <a:schemeClr val="tx1"/>
                </a:solidFill>
                <a:latin typeface="+mn-lt"/>
              </a:defRPr>
            </a:lvl1pPr>
          </a:lstStyle>
          <a:p>
            <a:fld id="{848C9476-A8F6-43D9-84F7-3E32148F6953}" type="datetimeFigureOut">
              <a:rPr lang="nl-NL" smtClean="0"/>
              <a:pPr/>
              <a:t>10-9-2024</a:t>
            </a:fld>
            <a:endParaRPr lang="nl-NL"/>
          </a:p>
        </p:txBody>
      </p:sp>
      <p:sp>
        <p:nvSpPr>
          <p:cNvPr id="11" name="Tijdelijke aanduiding voor voettekst 4">
            <a:extLst>
              <a:ext uri="{FF2B5EF4-FFF2-40B4-BE49-F238E27FC236}">
                <a16:creationId xmlns:a16="http://schemas.microsoft.com/office/drawing/2014/main" id="{7A4DD4E4-4265-4201-8FDC-AEB949BE3850}"/>
              </a:ext>
            </a:extLst>
          </p:cNvPr>
          <p:cNvSpPr>
            <a:spLocks noGrp="1"/>
          </p:cNvSpPr>
          <p:nvPr>
            <p:ph type="ftr" sz="quarter" idx="3"/>
          </p:nvPr>
        </p:nvSpPr>
        <p:spPr>
          <a:xfrm>
            <a:off x="2212849" y="6903720"/>
            <a:ext cx="9249156" cy="220573"/>
          </a:xfrm>
          <a:prstGeom prst="rect">
            <a:avLst/>
          </a:prstGeom>
        </p:spPr>
        <p:txBody>
          <a:bodyPr/>
          <a:lstStyle>
            <a:lvl1pPr>
              <a:defRPr sz="1100">
                <a:latin typeface="+mn-lt"/>
              </a:defRPr>
            </a:lvl1pPr>
          </a:lstStyle>
          <a:p>
            <a:r>
              <a:rPr lang="nl-NL"/>
              <a:t>Voettekst</a:t>
            </a:r>
          </a:p>
        </p:txBody>
      </p:sp>
    </p:spTree>
    <p:extLst>
      <p:ext uri="{BB962C8B-B14F-4D97-AF65-F5344CB8AC3E}">
        <p14:creationId xmlns:p14="http://schemas.microsoft.com/office/powerpoint/2010/main" val="3697797973"/>
      </p:ext>
    </p:extLst>
  </p:cSld>
  <p:clrMapOvr>
    <a:masterClrMapping/>
  </p:clrMapOvr>
  <p:transition spd="med"/>
  <p:extLst>
    <p:ext uri="{DCECCB84-F9BA-43D5-87BE-67443E8EF086}">
      <p15:sldGuideLst xmlns:p15="http://schemas.microsoft.com/office/powerpoint/2012/main">
        <p15:guide id="9" orient="horz" pos="538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Foto met inleidende tekst">
  <p:cSld name="Foto met inleidende tekst">
    <p:bg>
      <p:bgPr>
        <a:blipFill>
          <a:blip r:embed="rId2">
            <a:alphaModFix/>
          </a:blip>
          <a:stretch>
            <a:fillRect/>
          </a:stretch>
        </a:blipFill>
        <a:effectLst/>
      </p:bgPr>
    </p:bg>
    <p:spTree>
      <p:nvGrpSpPr>
        <p:cNvPr id="1" name="Shape 83"/>
        <p:cNvGrpSpPr/>
        <p:nvPr/>
      </p:nvGrpSpPr>
      <p:grpSpPr>
        <a:xfrm>
          <a:off x="0" y="0"/>
          <a:ext cx="0" cy="0"/>
          <a:chOff x="0" y="0"/>
          <a:chExt cx="0" cy="0"/>
        </a:xfrm>
      </p:grpSpPr>
      <p:sp>
        <p:nvSpPr>
          <p:cNvPr id="84" name="Google Shape;84;p20"/>
          <p:cNvSpPr txBox="1">
            <a:spLocks noGrp="1"/>
          </p:cNvSpPr>
          <p:nvPr>
            <p:ph type="body" idx="1"/>
          </p:nvPr>
        </p:nvSpPr>
        <p:spPr>
          <a:xfrm>
            <a:off x="383381" y="2445476"/>
            <a:ext cx="6106400" cy="3153600"/>
          </a:xfrm>
          <a:prstGeom prst="rect">
            <a:avLst/>
          </a:prstGeom>
          <a:noFill/>
          <a:ln>
            <a:noFill/>
          </a:ln>
        </p:spPr>
        <p:txBody>
          <a:bodyPr spcFirstLastPara="1" wrap="square" lIns="34275" tIns="17150" rIns="34275" bIns="17150" anchor="t" anchorCtr="0">
            <a:normAutofit/>
          </a:bodyPr>
          <a:lstStyle>
            <a:lvl1pPr marL="609585" marR="0" lvl="0" indent="-304792" algn="l" rtl="0">
              <a:lnSpc>
                <a:spcPct val="90000"/>
              </a:lnSpc>
              <a:spcBef>
                <a:spcPts val="2267"/>
              </a:spcBef>
              <a:spcAft>
                <a:spcPts val="0"/>
              </a:spcAft>
              <a:buClr>
                <a:srgbClr val="000000"/>
              </a:buClr>
              <a:buSzPts val="1700"/>
              <a:buFont typeface="Calibri"/>
              <a:buNone/>
              <a:defRPr sz="1867" b="0" i="0" u="none" strike="noStrike" cap="none">
                <a:solidFill>
                  <a:srgbClr val="000000"/>
                </a:solidFill>
                <a:latin typeface="Calibri"/>
                <a:ea typeface="Calibri"/>
                <a:cs typeface="Calibri"/>
                <a:sym typeface="Calibri"/>
              </a:defRPr>
            </a:lvl1pPr>
            <a:lvl2pPr marL="1219170" marR="0" lvl="1"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2pPr>
            <a:lvl3pPr marL="1828754" marR="0" lvl="2"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3pPr>
            <a:lvl4pPr marL="2438339" marR="0" lvl="3"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4pPr>
            <a:lvl5pPr marL="3047924" marR="0" lvl="4"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5pPr>
            <a:lvl6pPr marL="3657509" marR="0" lvl="5"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6pPr>
            <a:lvl7pPr marL="4267093" marR="0" lvl="6"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7pPr>
            <a:lvl8pPr marL="4876678" marR="0" lvl="7"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8pPr>
            <a:lvl9pPr marL="5486263" marR="0" lvl="8"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9pPr>
          </a:lstStyle>
          <a:p>
            <a:endParaRPr/>
          </a:p>
        </p:txBody>
      </p:sp>
      <p:sp>
        <p:nvSpPr>
          <p:cNvPr id="85" name="Google Shape;85;p20"/>
          <p:cNvSpPr txBox="1">
            <a:spLocks noGrp="1"/>
          </p:cNvSpPr>
          <p:nvPr>
            <p:ph type="body" idx="2"/>
          </p:nvPr>
        </p:nvSpPr>
        <p:spPr>
          <a:xfrm>
            <a:off x="383333" y="1479981"/>
            <a:ext cx="6106400" cy="718400"/>
          </a:xfrm>
          <a:prstGeom prst="rect">
            <a:avLst/>
          </a:prstGeom>
          <a:noFill/>
          <a:ln>
            <a:noFill/>
          </a:ln>
        </p:spPr>
        <p:txBody>
          <a:bodyPr spcFirstLastPara="1" wrap="square" lIns="34275" tIns="17150" rIns="34275" bIns="17150" anchor="t" anchorCtr="0">
            <a:normAutofit/>
          </a:bodyPr>
          <a:lstStyle>
            <a:lvl1pPr marL="609585" marR="0" lvl="0" indent="-304792" algn="l" rtl="0">
              <a:lnSpc>
                <a:spcPct val="90000"/>
              </a:lnSpc>
              <a:spcBef>
                <a:spcPts val="2267"/>
              </a:spcBef>
              <a:spcAft>
                <a:spcPts val="0"/>
              </a:spcAft>
              <a:buClr>
                <a:srgbClr val="000000"/>
              </a:buClr>
              <a:buSzPts val="1700"/>
              <a:buFont typeface="Calibri"/>
              <a:buNone/>
              <a:defRPr sz="1867" b="0" i="1" u="none" strike="noStrike" cap="none">
                <a:solidFill>
                  <a:srgbClr val="000000"/>
                </a:solidFill>
                <a:latin typeface="Calibri"/>
                <a:ea typeface="Calibri"/>
                <a:cs typeface="Calibri"/>
                <a:sym typeface="Calibri"/>
              </a:defRPr>
            </a:lvl1pPr>
            <a:lvl2pPr marL="1219170" marR="0" lvl="1"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2pPr>
            <a:lvl3pPr marL="1828754" marR="0" lvl="2"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3pPr>
            <a:lvl4pPr marL="2438339" marR="0" lvl="3"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4pPr>
            <a:lvl5pPr marL="3047924" marR="0" lvl="4"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5pPr>
            <a:lvl6pPr marL="3657509" marR="0" lvl="5"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6pPr>
            <a:lvl7pPr marL="4267093" marR="0" lvl="6"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7pPr>
            <a:lvl8pPr marL="4876678" marR="0" lvl="7"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8pPr>
            <a:lvl9pPr marL="5486263" marR="0" lvl="8"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9pPr>
          </a:lstStyle>
          <a:p>
            <a:endParaRPr/>
          </a:p>
        </p:txBody>
      </p:sp>
      <p:sp>
        <p:nvSpPr>
          <p:cNvPr id="86" name="Google Shape;86;p20"/>
          <p:cNvSpPr txBox="1">
            <a:spLocks noGrp="1"/>
          </p:cNvSpPr>
          <p:nvPr>
            <p:ph type="body" idx="3"/>
          </p:nvPr>
        </p:nvSpPr>
        <p:spPr>
          <a:xfrm>
            <a:off x="383381" y="727511"/>
            <a:ext cx="6106400" cy="425600"/>
          </a:xfrm>
          <a:prstGeom prst="rect">
            <a:avLst/>
          </a:prstGeom>
          <a:noFill/>
          <a:ln>
            <a:noFill/>
          </a:ln>
        </p:spPr>
        <p:txBody>
          <a:bodyPr spcFirstLastPara="1" wrap="square" lIns="34275" tIns="17150" rIns="34275" bIns="17150" anchor="t" anchorCtr="0">
            <a:normAutofit/>
          </a:bodyPr>
          <a:lstStyle>
            <a:lvl1pPr marL="609585" marR="0" lvl="0" indent="-304792" algn="l" rtl="0">
              <a:lnSpc>
                <a:spcPct val="90000"/>
              </a:lnSpc>
              <a:spcBef>
                <a:spcPts val="2267"/>
              </a:spcBef>
              <a:spcAft>
                <a:spcPts val="0"/>
              </a:spcAft>
              <a:buClr>
                <a:srgbClr val="000000"/>
              </a:buClr>
              <a:buSzPts val="2500"/>
              <a:buFont typeface="Calibri"/>
              <a:buNone/>
              <a:defRPr sz="2667" b="1" i="0" u="none" strike="noStrike" cap="none">
                <a:solidFill>
                  <a:srgbClr val="000000"/>
                </a:solidFill>
                <a:latin typeface="Calibri"/>
                <a:ea typeface="Calibri"/>
                <a:cs typeface="Calibri"/>
                <a:sym typeface="Calibri"/>
              </a:defRPr>
            </a:lvl1pPr>
            <a:lvl2pPr marL="1219170" marR="0" lvl="1"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2pPr>
            <a:lvl3pPr marL="1828754" marR="0" lvl="2"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3pPr>
            <a:lvl4pPr marL="2438339" marR="0" lvl="3"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4pPr>
            <a:lvl5pPr marL="3047924" marR="0" lvl="4"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5pPr>
            <a:lvl6pPr marL="3657509" marR="0" lvl="5"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6pPr>
            <a:lvl7pPr marL="4267093" marR="0" lvl="6"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7pPr>
            <a:lvl8pPr marL="4876678" marR="0" lvl="7"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8pPr>
            <a:lvl9pPr marL="5486263" marR="0" lvl="8"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9pPr>
          </a:lstStyle>
          <a:p>
            <a:endParaRPr/>
          </a:p>
        </p:txBody>
      </p:sp>
      <p:sp>
        <p:nvSpPr>
          <p:cNvPr id="87" name="Google Shape;87;p20"/>
          <p:cNvSpPr txBox="1">
            <a:spLocks noGrp="1"/>
          </p:cNvSpPr>
          <p:nvPr>
            <p:ph type="body" idx="4"/>
          </p:nvPr>
        </p:nvSpPr>
        <p:spPr>
          <a:xfrm>
            <a:off x="6959601" y="5737211"/>
            <a:ext cx="4849200" cy="286800"/>
          </a:xfrm>
          <a:prstGeom prst="rect">
            <a:avLst/>
          </a:prstGeom>
          <a:noFill/>
          <a:ln>
            <a:noFill/>
          </a:ln>
        </p:spPr>
        <p:txBody>
          <a:bodyPr spcFirstLastPara="1" wrap="square" lIns="34275" tIns="17150" rIns="34275" bIns="17150" anchor="t" anchorCtr="0">
            <a:normAutofit/>
          </a:bodyPr>
          <a:lstStyle>
            <a:lvl1pPr marL="609585" marR="0" lvl="0" indent="-304792" algn="l" rtl="0">
              <a:lnSpc>
                <a:spcPct val="90000"/>
              </a:lnSpc>
              <a:spcBef>
                <a:spcPts val="2267"/>
              </a:spcBef>
              <a:spcAft>
                <a:spcPts val="0"/>
              </a:spcAft>
              <a:buClr>
                <a:srgbClr val="000000"/>
              </a:buClr>
              <a:buSzPts val="1100"/>
              <a:buFont typeface="Calibri"/>
              <a:buNone/>
              <a:defRPr sz="1200" b="1" i="0" u="none" strike="noStrike" cap="none">
                <a:solidFill>
                  <a:srgbClr val="000000"/>
                </a:solidFill>
                <a:latin typeface="Calibri"/>
                <a:ea typeface="Calibri"/>
                <a:cs typeface="Calibri"/>
                <a:sym typeface="Calibri"/>
              </a:defRPr>
            </a:lvl1pPr>
            <a:lvl2pPr marL="1219170" marR="0" lvl="1"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2pPr>
            <a:lvl3pPr marL="1828754" marR="0" lvl="2"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3pPr>
            <a:lvl4pPr marL="2438339" marR="0" lvl="3"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4pPr>
            <a:lvl5pPr marL="3047924" marR="0" lvl="4"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5pPr>
            <a:lvl6pPr marL="3657509" marR="0" lvl="5"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6pPr>
            <a:lvl7pPr marL="4267093" marR="0" lvl="6"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7pPr>
            <a:lvl8pPr marL="4876678" marR="0" lvl="7"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8pPr>
            <a:lvl9pPr marL="5486263" marR="0" lvl="8"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9pPr>
          </a:lstStyle>
          <a:p>
            <a:endParaRPr/>
          </a:p>
        </p:txBody>
      </p:sp>
      <p:sp>
        <p:nvSpPr>
          <p:cNvPr id="88" name="Google Shape;88;p20"/>
          <p:cNvSpPr>
            <a:spLocks noGrp="1"/>
          </p:cNvSpPr>
          <p:nvPr>
            <p:ph type="pic" idx="5"/>
          </p:nvPr>
        </p:nvSpPr>
        <p:spPr>
          <a:xfrm>
            <a:off x="6959600" y="1479981"/>
            <a:ext cx="4849200" cy="4119200"/>
          </a:xfrm>
          <a:prstGeom prst="rect">
            <a:avLst/>
          </a:prstGeom>
          <a:noFill/>
          <a:ln>
            <a:noFill/>
          </a:ln>
        </p:spPr>
      </p:sp>
      <p:sp>
        <p:nvSpPr>
          <p:cNvPr id="89" name="Google Shape;89;p20"/>
          <p:cNvSpPr txBox="1"/>
          <p:nvPr/>
        </p:nvSpPr>
        <p:spPr>
          <a:xfrm>
            <a:off x="11750915" y="6398990"/>
            <a:ext cx="184400" cy="338426"/>
          </a:xfrm>
          <a:prstGeom prst="rect">
            <a:avLst/>
          </a:prstGeom>
          <a:noFill/>
          <a:ln>
            <a:noFill/>
          </a:ln>
        </p:spPr>
        <p:txBody>
          <a:bodyPr spcFirstLastPara="1" wrap="square" lIns="25400" tIns="25400" rIns="25400" bIns="25400" anchor="b" anchorCtr="0">
            <a:spAutoFit/>
          </a:bodyPr>
          <a:lstStyle/>
          <a:p>
            <a:pPr marL="0" marR="0" lvl="0" indent="0" algn="ctr" rtl="0">
              <a:lnSpc>
                <a:spcPct val="100000"/>
              </a:lnSpc>
              <a:spcBef>
                <a:spcPts val="0"/>
              </a:spcBef>
              <a:spcAft>
                <a:spcPts val="0"/>
              </a:spcAft>
              <a:buClr>
                <a:srgbClr val="000000"/>
              </a:buClr>
              <a:buSzPts val="700"/>
              <a:buFont typeface="Helvetica Neue"/>
              <a:buNone/>
            </a:pPr>
            <a:fld id="{00000000-1234-1234-1234-123412341234}" type="slidenum">
              <a:rPr lang="nl" sz="933" b="0" i="0" u="none" strike="noStrike" cap="none">
                <a:solidFill>
                  <a:srgbClr val="000000"/>
                </a:solidFill>
                <a:latin typeface="Helvetica Neue"/>
                <a:ea typeface="Helvetica Neue"/>
                <a:cs typeface="Helvetica Neue"/>
                <a:sym typeface="Helvetica Neue"/>
              </a:rPr>
              <a:pPr marL="0" marR="0" lvl="0" indent="0" algn="ctr" rtl="0">
                <a:lnSpc>
                  <a:spcPct val="100000"/>
                </a:lnSpc>
                <a:spcBef>
                  <a:spcPts val="0"/>
                </a:spcBef>
                <a:spcAft>
                  <a:spcPts val="0"/>
                </a:spcAft>
                <a:buClr>
                  <a:srgbClr val="000000"/>
                </a:buClr>
                <a:buSzPts val="700"/>
                <a:buFont typeface="Helvetica Neue"/>
                <a:buNone/>
              </a:pPr>
              <a:t>‹nr.›</a:t>
            </a:fld>
            <a:endParaRPr sz="933" b="0" i="0" u="none" strike="noStrike" cap="none">
              <a:solidFill>
                <a:srgbClr val="000000"/>
              </a:solidFill>
              <a:latin typeface="Helvetica Neue"/>
              <a:ea typeface="Helvetica Neue"/>
              <a:cs typeface="Helvetica Neue"/>
              <a:sym typeface="Helvetica Neue"/>
            </a:endParaRPr>
          </a:p>
        </p:txBody>
      </p:sp>
      <p:sp>
        <p:nvSpPr>
          <p:cNvPr id="90" name="Google Shape;90;p20"/>
          <p:cNvSpPr txBox="1">
            <a:spLocks noGrp="1"/>
          </p:cNvSpPr>
          <p:nvPr>
            <p:ph type="body" idx="6"/>
          </p:nvPr>
        </p:nvSpPr>
        <p:spPr>
          <a:xfrm>
            <a:off x="383333" y="5739061"/>
            <a:ext cx="6106400" cy="284800"/>
          </a:xfrm>
          <a:prstGeom prst="rect">
            <a:avLst/>
          </a:prstGeom>
          <a:noFill/>
          <a:ln>
            <a:noFill/>
          </a:ln>
        </p:spPr>
        <p:txBody>
          <a:bodyPr spcFirstLastPara="1" wrap="square" lIns="34275" tIns="17150" rIns="34275" bIns="17150" anchor="t" anchorCtr="0">
            <a:normAutofit/>
          </a:bodyPr>
          <a:lstStyle>
            <a:lvl1pPr marL="609585" marR="0" lvl="0" indent="-304792" algn="l" rtl="0">
              <a:lnSpc>
                <a:spcPct val="90000"/>
              </a:lnSpc>
              <a:spcBef>
                <a:spcPts val="2267"/>
              </a:spcBef>
              <a:spcAft>
                <a:spcPts val="0"/>
              </a:spcAft>
              <a:buClr>
                <a:srgbClr val="000000"/>
              </a:buClr>
              <a:buSzPts val="1100"/>
              <a:buFont typeface="Calibri"/>
              <a:buNone/>
              <a:defRPr sz="1200" b="0" i="1" u="none" strike="noStrike" cap="none">
                <a:solidFill>
                  <a:srgbClr val="000000"/>
                </a:solidFill>
                <a:latin typeface="Calibri"/>
                <a:ea typeface="Calibri"/>
                <a:cs typeface="Calibri"/>
                <a:sym typeface="Calibri"/>
              </a:defRPr>
            </a:lvl1pPr>
            <a:lvl2pPr marL="1219170" marR="0" lvl="1"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2pPr>
            <a:lvl3pPr marL="1828754" marR="0" lvl="2"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3pPr>
            <a:lvl4pPr marL="2438339" marR="0" lvl="3"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4pPr>
            <a:lvl5pPr marL="3047924" marR="0" lvl="4"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5pPr>
            <a:lvl6pPr marL="3657509" marR="0" lvl="5"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6pPr>
            <a:lvl7pPr marL="4267093" marR="0" lvl="6"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7pPr>
            <a:lvl8pPr marL="4876678" marR="0" lvl="7"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8pPr>
            <a:lvl9pPr marL="5486263" marR="0" lvl="8" indent="-491054" algn="l" rtl="0">
              <a:lnSpc>
                <a:spcPct val="90000"/>
              </a:lnSpc>
              <a:spcBef>
                <a:spcPts val="2267"/>
              </a:spcBef>
              <a:spcAft>
                <a:spcPts val="0"/>
              </a:spcAft>
              <a:buClr>
                <a:srgbClr val="000000"/>
              </a:buClr>
              <a:buSzPts val="2200"/>
              <a:buFont typeface="Helvetica Neue"/>
              <a:buChar char="•"/>
              <a:defRPr sz="2400" b="0" i="0" u="none" strike="noStrike" cap="none">
                <a:solidFill>
                  <a:srgbClr val="000000"/>
                </a:solidFill>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15260963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4C8455-8403-473C-8E43-899FE5AAF5A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4EABB10-2E5A-7E96-4140-65BA3A81B41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0370D79-0B29-E3DE-EC71-14C23F7CFE0C}"/>
              </a:ext>
            </a:extLst>
          </p:cNvPr>
          <p:cNvSpPr>
            <a:spLocks noGrp="1"/>
          </p:cNvSpPr>
          <p:nvPr>
            <p:ph type="dt" sz="half" idx="10"/>
          </p:nvPr>
        </p:nvSpPr>
        <p:spPr/>
        <p:txBody>
          <a:bodyPr/>
          <a:lstStyle/>
          <a:p>
            <a:fld id="{2E0CCBCF-DC7C-4915-9A19-2120A6F8E557}" type="datetimeFigureOut">
              <a:rPr lang="nl-NL" smtClean="0"/>
              <a:t>10-9-2024</a:t>
            </a:fld>
            <a:endParaRPr lang="nl-NL"/>
          </a:p>
        </p:txBody>
      </p:sp>
      <p:sp>
        <p:nvSpPr>
          <p:cNvPr id="5" name="Tijdelijke aanduiding voor voettekst 4">
            <a:extLst>
              <a:ext uri="{FF2B5EF4-FFF2-40B4-BE49-F238E27FC236}">
                <a16:creationId xmlns:a16="http://schemas.microsoft.com/office/drawing/2014/main" id="{DFA79879-4B74-CE72-3A2A-92966DF7936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984A460-FD61-4949-B219-7E6B508C14A4}"/>
              </a:ext>
            </a:extLst>
          </p:cNvPr>
          <p:cNvSpPr>
            <a:spLocks noGrp="1"/>
          </p:cNvSpPr>
          <p:nvPr>
            <p:ph type="sldNum" sz="quarter" idx="12"/>
          </p:nvPr>
        </p:nvSpPr>
        <p:spPr/>
        <p:txBody>
          <a:bodyPr/>
          <a:lstStyle/>
          <a:p>
            <a:fld id="{70DE4271-C2A3-476B-B782-578A6ABC94F1}" type="slidenum">
              <a:rPr lang="nl-NL" smtClean="0"/>
              <a:t>‹nr.›</a:t>
            </a:fld>
            <a:endParaRPr lang="nl-NL"/>
          </a:p>
        </p:txBody>
      </p:sp>
    </p:spTree>
    <p:extLst>
      <p:ext uri="{BB962C8B-B14F-4D97-AF65-F5344CB8AC3E}">
        <p14:creationId xmlns:p14="http://schemas.microsoft.com/office/powerpoint/2010/main" val="1157484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ndaard dia met logo">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E7CE5E71-7544-9075-F595-422A1C7D3B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nchor="t">
            <a:noAutofit/>
          </a:bodyPr>
          <a:lstStyle/>
          <a:p>
            <a:r>
              <a:rPr lang="nl-NL"/>
              <a:t>Klik om stijl te bewerken</a:t>
            </a:r>
          </a:p>
        </p:txBody>
      </p:sp>
      <p:sp>
        <p:nvSpPr>
          <p:cNvPr id="8"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17" name="Tijdelijke aanduiding voor inhoud 16"/>
          <p:cNvSpPr>
            <a:spLocks noGrp="1"/>
          </p:cNvSpPr>
          <p:nvPr>
            <p:ph sz="quarter" idx="15"/>
          </p:nvPr>
        </p:nvSpPr>
        <p:spPr>
          <a:xfrm>
            <a:off x="849313" y="2366963"/>
            <a:ext cx="10732294" cy="38925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2">
            <a:extLst>
              <a:ext uri="{FF2B5EF4-FFF2-40B4-BE49-F238E27FC236}">
                <a16:creationId xmlns:a16="http://schemas.microsoft.com/office/drawing/2014/main" id="{C1DB32FD-2184-1E6A-153D-2F189061A506}"/>
              </a:ext>
            </a:extLst>
          </p:cNvPr>
          <p:cNvSpPr>
            <a:spLocks noGrp="1"/>
          </p:cNvSpPr>
          <p:nvPr>
            <p:ph type="sldNum" sz="quarter" idx="16"/>
          </p:nvPr>
        </p:nvSpPr>
        <p:spPr/>
        <p:txBody>
          <a:bodyPr>
            <a:noAutofit/>
          </a:bodyPr>
          <a:lstStyle>
            <a:lvl1pPr>
              <a:defRPr>
                <a:solidFill>
                  <a:srgbClr val="000000"/>
                </a:solidFill>
              </a:defRPr>
            </a:lvl1pPr>
          </a:lstStyle>
          <a:p>
            <a:pPr>
              <a:defRPr/>
            </a:pPr>
            <a:fld id="{9ED7E8A3-1BFD-418B-9481-17F27CDD047A}" type="slidenum">
              <a:rPr lang="nl-NL"/>
              <a:pPr>
                <a:defRPr/>
              </a:pPr>
              <a:t>‹nr.›</a:t>
            </a:fld>
            <a:endParaRPr lang="nl-NL"/>
          </a:p>
        </p:txBody>
      </p:sp>
      <p:sp>
        <p:nvSpPr>
          <p:cNvPr id="5" name="Tijdelijke aanduiding voor datum 3">
            <a:extLst>
              <a:ext uri="{FF2B5EF4-FFF2-40B4-BE49-F238E27FC236}">
                <a16:creationId xmlns:a16="http://schemas.microsoft.com/office/drawing/2014/main" id="{FAB3AA07-E4EC-97DE-542B-29428AFF04E1}"/>
              </a:ext>
            </a:extLst>
          </p:cNvPr>
          <p:cNvSpPr>
            <a:spLocks noGrp="1"/>
          </p:cNvSpPr>
          <p:nvPr>
            <p:ph type="dt" sz="half" idx="17"/>
          </p:nvPr>
        </p:nvSpPr>
        <p:spPr/>
        <p:txBody>
          <a:bodyPr>
            <a:noAutofit/>
          </a:bodyPr>
          <a:lstStyle>
            <a:lvl1pPr>
              <a:defRPr sz="1100">
                <a:solidFill>
                  <a:srgbClr val="000000"/>
                </a:solidFill>
                <a:latin typeface="+mn-lt"/>
              </a:defRPr>
            </a:lvl1pPr>
          </a:lstStyle>
          <a:p>
            <a:pPr>
              <a:defRPr/>
            </a:pPr>
            <a:fld id="{A1C62B06-9A1E-48F7-A228-42ACF52970D4}" type="datetime4">
              <a:rPr lang="nl-NL"/>
              <a:pPr>
                <a:defRPr/>
              </a:pPr>
              <a:t>10 september 2024</a:t>
            </a:fld>
            <a:endParaRPr lang="nl-NL"/>
          </a:p>
        </p:txBody>
      </p:sp>
      <p:sp>
        <p:nvSpPr>
          <p:cNvPr id="6" name="Tijdelijke aanduiding voor voettekst 4">
            <a:extLst>
              <a:ext uri="{FF2B5EF4-FFF2-40B4-BE49-F238E27FC236}">
                <a16:creationId xmlns:a16="http://schemas.microsoft.com/office/drawing/2014/main" id="{CFF54255-6EEC-CF5C-90BF-B5AE716B1FB3}"/>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75858020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ard dia zonder logo">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noAutofit/>
          </a:bodyPr>
          <a:lstStyle/>
          <a:p>
            <a:r>
              <a:rPr lang="nl-NL"/>
              <a:t>Klik om stijl te bewerken</a:t>
            </a:r>
          </a:p>
        </p:txBody>
      </p:sp>
      <p:sp>
        <p:nvSpPr>
          <p:cNvPr id="8" name="Tijdelijke aanduiding voor tekst 7"/>
          <p:cNvSpPr>
            <a:spLocks noGrp="1"/>
          </p:cNvSpPr>
          <p:nvPr>
            <p:ph type="body" sz="quarter" idx="14"/>
          </p:nvPr>
        </p:nvSpPr>
        <p:spPr>
          <a:xfrm>
            <a:off x="856457" y="810245"/>
            <a:ext cx="10732294" cy="361157"/>
          </a:xfrm>
          <a:prstGeom prst="rect">
            <a:avLst/>
          </a:prstGeom>
        </p:spPr>
        <p:txBody>
          <a:bodyPr>
            <a:noAutofit/>
          </a:bodyPr>
          <a:lstStyle>
            <a:lvl1pPr>
              <a:defRPr sz="1500">
                <a:latin typeface="+mj-lt"/>
              </a:defRPr>
            </a:lvl1pPr>
          </a:lstStyle>
          <a:p>
            <a:pPr lvl="0"/>
            <a:r>
              <a:rPr lang="nl-NL"/>
              <a:t>Klikken om de tekststijl van het model te bewerken</a:t>
            </a:r>
          </a:p>
        </p:txBody>
      </p:sp>
      <p:sp>
        <p:nvSpPr>
          <p:cNvPr id="17" name="Tijdelijke aanduiding voor inhoud 16"/>
          <p:cNvSpPr>
            <a:spLocks noGrp="1"/>
          </p:cNvSpPr>
          <p:nvPr>
            <p:ph sz="quarter" idx="15"/>
          </p:nvPr>
        </p:nvSpPr>
        <p:spPr>
          <a:xfrm>
            <a:off x="849313" y="2366963"/>
            <a:ext cx="10732294" cy="38925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3" name="Tijdelijke aanduiding voor dianummer 2">
            <a:extLst>
              <a:ext uri="{FF2B5EF4-FFF2-40B4-BE49-F238E27FC236}">
                <a16:creationId xmlns:a16="http://schemas.microsoft.com/office/drawing/2014/main" id="{577C7E20-B39B-BDB6-FE3F-B491513895EC}"/>
              </a:ext>
            </a:extLst>
          </p:cNvPr>
          <p:cNvSpPr>
            <a:spLocks noGrp="1"/>
          </p:cNvSpPr>
          <p:nvPr>
            <p:ph type="sldNum" sz="quarter" idx="16"/>
          </p:nvPr>
        </p:nvSpPr>
        <p:spPr/>
        <p:txBody>
          <a:bodyPr>
            <a:noAutofit/>
          </a:bodyPr>
          <a:lstStyle>
            <a:lvl1pPr>
              <a:defRPr>
                <a:solidFill>
                  <a:srgbClr val="000000"/>
                </a:solidFill>
              </a:defRPr>
            </a:lvl1pPr>
          </a:lstStyle>
          <a:p>
            <a:pPr>
              <a:defRPr/>
            </a:pPr>
            <a:fld id="{C2545967-EA24-474F-8843-7B1FBA510029}" type="slidenum">
              <a:rPr lang="nl-NL"/>
              <a:pPr>
                <a:defRPr/>
              </a:pPr>
              <a:t>‹nr.›</a:t>
            </a:fld>
            <a:endParaRPr lang="nl-NL"/>
          </a:p>
        </p:txBody>
      </p:sp>
      <p:sp>
        <p:nvSpPr>
          <p:cNvPr id="4" name="Tijdelijke aanduiding voor datum 3">
            <a:extLst>
              <a:ext uri="{FF2B5EF4-FFF2-40B4-BE49-F238E27FC236}">
                <a16:creationId xmlns:a16="http://schemas.microsoft.com/office/drawing/2014/main" id="{FAF6D1F8-BC7D-462D-1C98-0C399C017F11}"/>
              </a:ext>
            </a:extLst>
          </p:cNvPr>
          <p:cNvSpPr>
            <a:spLocks noGrp="1"/>
          </p:cNvSpPr>
          <p:nvPr>
            <p:ph type="dt" sz="half" idx="17"/>
          </p:nvPr>
        </p:nvSpPr>
        <p:spPr/>
        <p:txBody>
          <a:bodyPr>
            <a:noAutofit/>
          </a:bodyPr>
          <a:lstStyle>
            <a:lvl1pPr>
              <a:defRPr sz="1100">
                <a:solidFill>
                  <a:srgbClr val="000000"/>
                </a:solidFill>
                <a:latin typeface="+mn-lt"/>
              </a:defRPr>
            </a:lvl1pPr>
          </a:lstStyle>
          <a:p>
            <a:pPr>
              <a:defRPr/>
            </a:pPr>
            <a:fld id="{49FEA7FB-DD6C-43EE-A218-6A5E3B741459}" type="datetime4">
              <a:rPr lang="nl-NL"/>
              <a:pPr>
                <a:defRPr/>
              </a:pPr>
              <a:t>10 september 2024</a:t>
            </a:fld>
            <a:endParaRPr lang="nl-NL"/>
          </a:p>
        </p:txBody>
      </p:sp>
      <p:sp>
        <p:nvSpPr>
          <p:cNvPr id="5" name="Tijdelijke aanduiding voor voettekst 4">
            <a:extLst>
              <a:ext uri="{FF2B5EF4-FFF2-40B4-BE49-F238E27FC236}">
                <a16:creationId xmlns:a16="http://schemas.microsoft.com/office/drawing/2014/main" id="{5C481869-97CD-ABD9-8DF3-6F066301B01C}"/>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126622459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onder subkop met logo">
    <p:spTree>
      <p:nvGrpSpPr>
        <p:cNvPr id="1" name=""/>
        <p:cNvGrpSpPr/>
        <p:nvPr/>
      </p:nvGrpSpPr>
      <p:grpSpPr>
        <a:xfrm>
          <a:off x="0" y="0"/>
          <a:ext cx="0" cy="0"/>
          <a:chOff x="0" y="0"/>
          <a:chExt cx="0" cy="0"/>
        </a:xfrm>
      </p:grpSpPr>
      <p:pic>
        <p:nvPicPr>
          <p:cNvPr id="3" name="Graphic 6">
            <a:extLst>
              <a:ext uri="{FF2B5EF4-FFF2-40B4-BE49-F238E27FC236}">
                <a16:creationId xmlns:a16="http://schemas.microsoft.com/office/drawing/2014/main" id="{F68309C2-61CD-B4A6-CE27-CF5195B372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nchor="t">
            <a:noAutofit/>
          </a:bodyPr>
          <a:lstStyle/>
          <a:p>
            <a:r>
              <a:rPr lang="nl-NL"/>
              <a:t>Klik om stijl te bewerken</a:t>
            </a:r>
          </a:p>
        </p:txBody>
      </p:sp>
      <p:sp>
        <p:nvSpPr>
          <p:cNvPr id="17" name="Tijdelijke aanduiding voor inhoud 16"/>
          <p:cNvSpPr>
            <a:spLocks noGrp="1"/>
          </p:cNvSpPr>
          <p:nvPr>
            <p:ph sz="quarter" idx="15"/>
          </p:nvPr>
        </p:nvSpPr>
        <p:spPr>
          <a:xfrm>
            <a:off x="849313" y="2366963"/>
            <a:ext cx="10732294" cy="38925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2">
            <a:extLst>
              <a:ext uri="{FF2B5EF4-FFF2-40B4-BE49-F238E27FC236}">
                <a16:creationId xmlns:a16="http://schemas.microsoft.com/office/drawing/2014/main" id="{72FB3F16-5633-F169-C8B1-4275396D0F7A}"/>
              </a:ext>
            </a:extLst>
          </p:cNvPr>
          <p:cNvSpPr>
            <a:spLocks noGrp="1"/>
          </p:cNvSpPr>
          <p:nvPr>
            <p:ph type="sldNum" sz="quarter" idx="16"/>
          </p:nvPr>
        </p:nvSpPr>
        <p:spPr/>
        <p:txBody>
          <a:bodyPr>
            <a:noAutofit/>
          </a:bodyPr>
          <a:lstStyle>
            <a:lvl1pPr>
              <a:defRPr>
                <a:solidFill>
                  <a:srgbClr val="000000"/>
                </a:solidFill>
              </a:defRPr>
            </a:lvl1pPr>
          </a:lstStyle>
          <a:p>
            <a:pPr>
              <a:defRPr/>
            </a:pPr>
            <a:fld id="{F72B6F36-D0C0-4F3D-8379-AE327C1CB0CA}" type="slidenum">
              <a:rPr lang="nl-NL"/>
              <a:pPr>
                <a:defRPr/>
              </a:pPr>
              <a:t>‹nr.›</a:t>
            </a:fld>
            <a:endParaRPr lang="nl-NL"/>
          </a:p>
        </p:txBody>
      </p:sp>
      <p:sp>
        <p:nvSpPr>
          <p:cNvPr id="5" name="Tijdelijke aanduiding voor datum 3">
            <a:extLst>
              <a:ext uri="{FF2B5EF4-FFF2-40B4-BE49-F238E27FC236}">
                <a16:creationId xmlns:a16="http://schemas.microsoft.com/office/drawing/2014/main" id="{3CC8D461-8CBA-EA49-2579-D447555BF84E}"/>
              </a:ext>
            </a:extLst>
          </p:cNvPr>
          <p:cNvSpPr>
            <a:spLocks noGrp="1"/>
          </p:cNvSpPr>
          <p:nvPr>
            <p:ph type="dt" sz="half" idx="17"/>
          </p:nvPr>
        </p:nvSpPr>
        <p:spPr/>
        <p:txBody>
          <a:bodyPr>
            <a:noAutofit/>
          </a:bodyPr>
          <a:lstStyle>
            <a:lvl1pPr>
              <a:defRPr sz="1100">
                <a:solidFill>
                  <a:srgbClr val="000000"/>
                </a:solidFill>
                <a:latin typeface="+mn-lt"/>
              </a:defRPr>
            </a:lvl1pPr>
          </a:lstStyle>
          <a:p>
            <a:pPr>
              <a:defRPr/>
            </a:pPr>
            <a:fld id="{12A2D91B-D786-45BF-9242-C4E67837AB50}" type="datetime4">
              <a:rPr lang="nl-NL"/>
              <a:pPr>
                <a:defRPr/>
              </a:pPr>
              <a:t>10 september 2024</a:t>
            </a:fld>
            <a:endParaRPr lang="nl-NL"/>
          </a:p>
        </p:txBody>
      </p:sp>
      <p:sp>
        <p:nvSpPr>
          <p:cNvPr id="6" name="Tijdelijke aanduiding voor voettekst 4">
            <a:extLst>
              <a:ext uri="{FF2B5EF4-FFF2-40B4-BE49-F238E27FC236}">
                <a16:creationId xmlns:a16="http://schemas.microsoft.com/office/drawing/2014/main" id="{027D1B9F-2D13-45C7-3C04-1C0A1E411D6A}"/>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117149217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onder subkop zonder logo">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noAutofit/>
          </a:bodyPr>
          <a:lstStyle/>
          <a:p>
            <a:r>
              <a:rPr lang="nl-NL"/>
              <a:t>Klik om stijl te bewerken</a:t>
            </a:r>
          </a:p>
        </p:txBody>
      </p:sp>
      <p:sp>
        <p:nvSpPr>
          <p:cNvPr id="17" name="Tijdelijke aanduiding voor inhoud 16"/>
          <p:cNvSpPr>
            <a:spLocks noGrp="1"/>
          </p:cNvSpPr>
          <p:nvPr>
            <p:ph sz="quarter" idx="15"/>
          </p:nvPr>
        </p:nvSpPr>
        <p:spPr>
          <a:xfrm>
            <a:off x="849313" y="2366963"/>
            <a:ext cx="10732294" cy="38925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3" name="Tijdelijke aanduiding voor dianummer 2">
            <a:extLst>
              <a:ext uri="{FF2B5EF4-FFF2-40B4-BE49-F238E27FC236}">
                <a16:creationId xmlns:a16="http://schemas.microsoft.com/office/drawing/2014/main" id="{B466F23C-EF1F-B0CC-C73A-583B955FFF43}"/>
              </a:ext>
            </a:extLst>
          </p:cNvPr>
          <p:cNvSpPr>
            <a:spLocks noGrp="1"/>
          </p:cNvSpPr>
          <p:nvPr>
            <p:ph type="sldNum" sz="quarter" idx="16"/>
          </p:nvPr>
        </p:nvSpPr>
        <p:spPr/>
        <p:txBody>
          <a:bodyPr>
            <a:noAutofit/>
          </a:bodyPr>
          <a:lstStyle>
            <a:lvl1pPr>
              <a:defRPr>
                <a:solidFill>
                  <a:srgbClr val="000000"/>
                </a:solidFill>
              </a:defRPr>
            </a:lvl1pPr>
          </a:lstStyle>
          <a:p>
            <a:pPr>
              <a:defRPr/>
            </a:pPr>
            <a:fld id="{581E2327-5A26-4465-9F2A-7A3995C17660}" type="slidenum">
              <a:rPr lang="nl-NL"/>
              <a:pPr>
                <a:defRPr/>
              </a:pPr>
              <a:t>‹nr.›</a:t>
            </a:fld>
            <a:endParaRPr lang="nl-NL"/>
          </a:p>
        </p:txBody>
      </p:sp>
      <p:sp>
        <p:nvSpPr>
          <p:cNvPr id="4" name="Tijdelijke aanduiding voor datum 3">
            <a:extLst>
              <a:ext uri="{FF2B5EF4-FFF2-40B4-BE49-F238E27FC236}">
                <a16:creationId xmlns:a16="http://schemas.microsoft.com/office/drawing/2014/main" id="{559B9758-1B5B-47D4-50A2-AD7BF0D8D484}"/>
              </a:ext>
            </a:extLst>
          </p:cNvPr>
          <p:cNvSpPr>
            <a:spLocks noGrp="1"/>
          </p:cNvSpPr>
          <p:nvPr>
            <p:ph type="dt" sz="half" idx="17"/>
          </p:nvPr>
        </p:nvSpPr>
        <p:spPr/>
        <p:txBody>
          <a:bodyPr>
            <a:noAutofit/>
          </a:bodyPr>
          <a:lstStyle>
            <a:lvl1pPr>
              <a:defRPr sz="1100">
                <a:solidFill>
                  <a:srgbClr val="000000"/>
                </a:solidFill>
                <a:latin typeface="+mn-lt"/>
              </a:defRPr>
            </a:lvl1pPr>
          </a:lstStyle>
          <a:p>
            <a:pPr>
              <a:defRPr/>
            </a:pPr>
            <a:fld id="{61B5840D-9A15-49BF-8D91-B54FAE0EC9D3}" type="datetime4">
              <a:rPr lang="nl-NL"/>
              <a:pPr>
                <a:defRPr/>
              </a:pPr>
              <a:t>10 september 2024</a:t>
            </a:fld>
            <a:endParaRPr lang="nl-NL"/>
          </a:p>
        </p:txBody>
      </p:sp>
      <p:sp>
        <p:nvSpPr>
          <p:cNvPr id="5" name="Tijdelijke aanduiding voor voettekst 4">
            <a:extLst>
              <a:ext uri="{FF2B5EF4-FFF2-40B4-BE49-F238E27FC236}">
                <a16:creationId xmlns:a16="http://schemas.microsoft.com/office/drawing/2014/main" id="{A25CC397-691C-9734-1843-12254C63E999}"/>
              </a:ext>
            </a:extLst>
          </p:cNvPr>
          <p:cNvSpPr>
            <a:spLocks noGrp="1"/>
          </p:cNvSpPr>
          <p:nvPr>
            <p:ph type="ftr" sz="quarter" idx="18"/>
          </p:nvPr>
        </p:nvSpPr>
        <p:spPr>
          <a:xfrm>
            <a:off x="2212975" y="6416675"/>
            <a:ext cx="9248775" cy="220663"/>
          </a:xfrm>
        </p:spPr>
        <p:txBody>
          <a:bodyPr>
            <a:noAutofit/>
          </a:bodyPr>
          <a:lstStyle>
            <a:lvl1pPr>
              <a:defRPr sz="1100">
                <a:solidFill>
                  <a:srgbClr val="000000"/>
                </a:solidFill>
                <a:latin typeface="+mn-lt"/>
              </a:defRPr>
            </a:lvl1pPr>
          </a:lstStyle>
          <a:p>
            <a:pPr>
              <a:defRPr/>
            </a:pPr>
            <a:endParaRPr lang="nl-NL"/>
          </a:p>
        </p:txBody>
      </p:sp>
    </p:spTree>
    <p:extLst>
      <p:ext uri="{BB962C8B-B14F-4D97-AF65-F5344CB8AC3E}">
        <p14:creationId xmlns:p14="http://schemas.microsoft.com/office/powerpoint/2010/main" val="282303915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Cyaan met afbeelding met logo">
    <p:bg>
      <p:bgPr>
        <a:solidFill>
          <a:schemeClr val="accent2"/>
        </a:solidFill>
        <a:effectLst/>
      </p:bgPr>
    </p:bg>
    <p:spTree>
      <p:nvGrpSpPr>
        <p:cNvPr id="1" name=""/>
        <p:cNvGrpSpPr/>
        <p:nvPr/>
      </p:nvGrpSpPr>
      <p:grpSpPr>
        <a:xfrm>
          <a:off x="0" y="0"/>
          <a:ext cx="0" cy="0"/>
          <a:chOff x="0" y="0"/>
          <a:chExt cx="0" cy="0"/>
        </a:xfrm>
      </p:grpSpPr>
      <p:pic>
        <p:nvPicPr>
          <p:cNvPr id="2" name="Graphic 6">
            <a:extLst>
              <a:ext uri="{FF2B5EF4-FFF2-40B4-BE49-F238E27FC236}">
                <a16:creationId xmlns:a16="http://schemas.microsoft.com/office/drawing/2014/main" id="{86E31B0F-BDE7-469B-21DA-EA435D0ECE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6375"/>
            <a:ext cx="50482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eur en datum"/>
          <p:cNvSpPr txBox="1">
            <a:spLocks noGrp="1"/>
          </p:cNvSpPr>
          <p:nvPr>
            <p:ph type="body" sz="quarter" idx="21"/>
          </p:nvPr>
        </p:nvSpPr>
        <p:spPr>
          <a:xfrm>
            <a:off x="1229868" y="5316910"/>
            <a:ext cx="5253229" cy="356616"/>
          </a:xfrm>
          <a:prstGeom prst="rect">
            <a:avLst/>
          </a:prstGeom>
        </p:spPr>
        <p:txBody>
          <a:bodyPr lIns="216000" tIns="45719" rIns="45719" bIns="45719" anchor="b">
            <a:noAutofit/>
          </a:bodyPr>
          <a:lstStyle>
            <a:lvl1pPr marL="0" indent="0" defTabSz="412750">
              <a:lnSpc>
                <a:spcPct val="100000"/>
              </a:lnSpc>
              <a:spcBef>
                <a:spcPts val="0"/>
              </a:spcBef>
              <a:buSzTx/>
              <a:buNone/>
              <a:defRPr sz="2000" b="0">
                <a:latin typeface="+mn-lt"/>
              </a:defRPr>
            </a:lvl1pPr>
          </a:lstStyle>
          <a:p>
            <a:pPr lvl="0"/>
            <a:r>
              <a:rPr lang="nl-NL"/>
              <a:t>Klikken om de tekststijl van het model te bewerken</a:t>
            </a:r>
          </a:p>
        </p:txBody>
      </p:sp>
      <p:sp>
        <p:nvSpPr>
          <p:cNvPr id="12" name="Naam presentatie"/>
          <p:cNvSpPr txBox="1">
            <a:spLocks noGrp="1"/>
          </p:cNvSpPr>
          <p:nvPr>
            <p:ph type="title"/>
          </p:nvPr>
        </p:nvSpPr>
        <p:spPr>
          <a:xfrm>
            <a:off x="1252729" y="3314700"/>
            <a:ext cx="5230368" cy="1805575"/>
          </a:xfrm>
          <a:prstGeom prst="rect">
            <a:avLst/>
          </a:prstGeom>
        </p:spPr>
        <p:txBody>
          <a:bodyPr lIns="144000" anchor="t">
            <a:noAutofit/>
          </a:bodyPr>
          <a:lstStyle>
            <a:lvl1pPr>
              <a:defRPr sz="6000" b="0" spc="0" baseline="0">
                <a:latin typeface="+mj-lt"/>
              </a:defRPr>
            </a:lvl1pPr>
          </a:lstStyle>
          <a:p>
            <a:r>
              <a:rPr lang="nl-NL"/>
              <a:t>Klik om stijl te bewerken</a:t>
            </a:r>
            <a:endParaRPr/>
          </a:p>
        </p:txBody>
      </p:sp>
      <p:sp>
        <p:nvSpPr>
          <p:cNvPr id="13" name="Hoofdtekst - niveau één…"/>
          <p:cNvSpPr txBox="1">
            <a:spLocks noGrp="1"/>
          </p:cNvSpPr>
          <p:nvPr>
            <p:ph type="body" sz="quarter" idx="1"/>
          </p:nvPr>
        </p:nvSpPr>
        <p:spPr>
          <a:xfrm>
            <a:off x="1248157" y="1284732"/>
            <a:ext cx="5234940" cy="2029968"/>
          </a:xfrm>
          <a:prstGeom prst="rect">
            <a:avLst/>
          </a:prstGeom>
        </p:spPr>
        <p:txBody>
          <a:bodyPr lIns="108000" bIns="0" anchor="b">
            <a:noAutofit/>
          </a:bodyPr>
          <a:lstStyle>
            <a:lvl1pPr marL="0" indent="0" defTabSz="412750">
              <a:lnSpc>
                <a:spcPct val="100000"/>
              </a:lnSpc>
              <a:spcBef>
                <a:spcPts val="0"/>
              </a:spcBef>
              <a:buSzTx/>
              <a:buNone/>
              <a:defRPr sz="6100" b="0" spc="55" baseline="0"/>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pPr lvl="0"/>
            <a:r>
              <a:rPr lang="nl-NL"/>
              <a:t>Klikken om de tekststijl van het model te bewerken</a:t>
            </a:r>
          </a:p>
        </p:txBody>
      </p:sp>
      <p:sp>
        <p:nvSpPr>
          <p:cNvPr id="5" name="Tijdelijke aanduiding voor afbeelding 4"/>
          <p:cNvSpPr>
            <a:spLocks noGrp="1"/>
          </p:cNvSpPr>
          <p:nvPr>
            <p:ph type="pic" sz="quarter" idx="23"/>
          </p:nvPr>
        </p:nvSpPr>
        <p:spPr>
          <a:xfrm>
            <a:off x="6647688" y="980561"/>
            <a:ext cx="5038344" cy="5031619"/>
          </a:xfrm>
          <a:prstGeom prst="roundRect">
            <a:avLst>
              <a:gd name="adj" fmla="val 2865"/>
            </a:avLst>
          </a:prstGeom>
          <a:solidFill>
            <a:schemeClr val="bg1">
              <a:lumMod val="95000"/>
            </a:schemeClr>
          </a:solidFill>
        </p:spPr>
        <p:txBody>
          <a:bodyPr>
            <a:noAutofit/>
          </a:bodyPr>
          <a:lstStyle>
            <a:lvl1pPr algn="r">
              <a:defRPr sz="1400">
                <a:solidFill>
                  <a:schemeClr val="bg1">
                    <a:lumMod val="75000"/>
                  </a:schemeClr>
                </a:solidFill>
              </a:defRPr>
            </a:lvl1pPr>
          </a:lstStyle>
          <a:p>
            <a:pPr lvl="0"/>
            <a:r>
              <a:rPr lang="nl-NL" noProof="0">
                <a:sym typeface="Helvetica Neue"/>
              </a:rPr>
              <a:t>Klik op het pictogram als u een afbeelding wilt toevoegen</a:t>
            </a:r>
          </a:p>
        </p:txBody>
      </p:sp>
      <p:sp>
        <p:nvSpPr>
          <p:cNvPr id="3" name="Tijdelijke aanduiding voor datum 4">
            <a:extLst>
              <a:ext uri="{FF2B5EF4-FFF2-40B4-BE49-F238E27FC236}">
                <a16:creationId xmlns:a16="http://schemas.microsoft.com/office/drawing/2014/main" id="{4E856A52-5556-3DF4-A95B-A4D68EB28DA9}"/>
              </a:ext>
            </a:extLst>
          </p:cNvPr>
          <p:cNvSpPr>
            <a:spLocks noGrp="1"/>
          </p:cNvSpPr>
          <p:nvPr>
            <p:ph type="dt" sz="half" idx="24"/>
          </p:nvPr>
        </p:nvSpPr>
        <p:spPr>
          <a:xfrm>
            <a:off x="1230313" y="5683250"/>
            <a:ext cx="5253037" cy="365125"/>
          </a:xfrm>
        </p:spPr>
        <p:txBody>
          <a:bodyPr lIns="180000">
            <a:noAutofit/>
          </a:bodyPr>
          <a:lstStyle>
            <a:lvl1pPr algn="l">
              <a:defRPr sz="1600">
                <a:solidFill>
                  <a:srgbClr val="000000"/>
                </a:solidFill>
              </a:defRPr>
            </a:lvl1pPr>
          </a:lstStyle>
          <a:p>
            <a:pPr>
              <a:defRPr/>
            </a:pPr>
            <a:fld id="{3A6D1657-8E53-4FD8-9984-486D937752B4}" type="datetime4">
              <a:rPr lang="nl-NL"/>
              <a:pPr>
                <a:defRPr/>
              </a:pPr>
              <a:t>10 september 2024</a:t>
            </a:fld>
            <a:endParaRPr lang="nl-NL"/>
          </a:p>
        </p:txBody>
      </p:sp>
      <p:sp>
        <p:nvSpPr>
          <p:cNvPr id="4" name="Dianummer">
            <a:extLst>
              <a:ext uri="{FF2B5EF4-FFF2-40B4-BE49-F238E27FC236}">
                <a16:creationId xmlns:a16="http://schemas.microsoft.com/office/drawing/2014/main" id="{0FB2B7E4-D898-0511-EB59-4AD933620DD1}"/>
              </a:ext>
            </a:extLst>
          </p:cNvPr>
          <p:cNvSpPr txBox="1">
            <a:spLocks noGrp="1"/>
          </p:cNvSpPr>
          <p:nvPr>
            <p:ph type="sldNum" sz="quarter" idx="25"/>
          </p:nvPr>
        </p:nvSpPr>
        <p:spPr>
          <a:xfrm>
            <a:off x="11588750" y="6873875"/>
            <a:ext cx="406400" cy="220663"/>
          </a:xfrm>
        </p:spPr>
        <p:txBody>
          <a:bodyPr>
            <a:noAutofit/>
          </a:bodyPr>
          <a:lstStyle>
            <a:lvl1pPr algn="r" defTabSz="292100">
              <a:lnSpc>
                <a:spcPct val="100000"/>
              </a:lnSpc>
              <a:spcBef>
                <a:spcPts val="0"/>
              </a:spcBef>
              <a:defRPr sz="1100">
                <a:solidFill>
                  <a:schemeClr val="tx1"/>
                </a:solidFill>
                <a:latin typeface="+mn-lt"/>
                <a:ea typeface="Source Sans Pro" panose="020B0503030403020204" pitchFamily="34" charset="0"/>
              </a:defRPr>
            </a:lvl1pPr>
          </a:lstStyle>
          <a:p>
            <a:pPr>
              <a:defRPr/>
            </a:pPr>
            <a:fld id="{9670C6FE-B1F4-45E8-9E46-C7043E33A60B}" type="slidenum">
              <a:rPr lang="nl-NL"/>
              <a:pPr>
                <a:defRPr/>
              </a:pPr>
              <a:t>‹nr.›</a:t>
            </a:fld>
            <a:endParaRPr lang="nl-NL"/>
          </a:p>
        </p:txBody>
      </p:sp>
    </p:spTree>
    <p:extLst>
      <p:ext uri="{BB962C8B-B14F-4D97-AF65-F5344CB8AC3E}">
        <p14:creationId xmlns:p14="http://schemas.microsoft.com/office/powerpoint/2010/main" val="699292240"/>
      </p:ext>
    </p:extLst>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oleObject" Target="../embeddings/oleObject1.bin"/><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graphicFrame>
        <p:nvGraphicFramePr>
          <p:cNvPr id="1026" name="think-cell data - do not delete" hidden="1">
            <a:extLst>
              <a:ext uri="{FF2B5EF4-FFF2-40B4-BE49-F238E27FC236}">
                <a16:creationId xmlns:a16="http://schemas.microsoft.com/office/drawing/2014/main" id="{438C39B6-A50F-A1CE-1FF4-1C7C2B803CA1}"/>
              </a:ext>
            </a:extLst>
          </p:cNvPr>
          <p:cNvGraphicFramePr>
            <a:graphicFrameLocks noChangeAspect="1"/>
          </p:cNvGraphicFramePr>
          <p:nvPr>
            <p:custDataLst>
              <p:tags r:id="rId4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6" imgW="425" imgH="424" progId="TCLayout.ActiveDocument.1">
                  <p:embed/>
                </p:oleObj>
              </mc:Choice>
              <mc:Fallback>
                <p:oleObj name="think-cell Slide" r:id="rId46" imgW="425" imgH="424" progId="TCLayout.ActiveDocument.1">
                  <p:embed/>
                  <p:pic>
                    <p:nvPicPr>
                      <p:cNvPr id="1026" name="think-cell data - do not delete" hidden="1">
                        <a:extLst>
                          <a:ext uri="{FF2B5EF4-FFF2-40B4-BE49-F238E27FC236}">
                            <a16:creationId xmlns:a16="http://schemas.microsoft.com/office/drawing/2014/main" id="{438C39B6-A50F-A1CE-1FF4-1C7C2B803CA1}"/>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Naam dia">
            <a:extLst>
              <a:ext uri="{FF2B5EF4-FFF2-40B4-BE49-F238E27FC236}">
                <a16:creationId xmlns:a16="http://schemas.microsoft.com/office/drawing/2014/main" id="{71B52120-F8C0-40B8-CD91-4B2F1EF36CD1}"/>
              </a:ext>
            </a:extLst>
          </p:cNvPr>
          <p:cNvSpPr txBox="1">
            <a:spLocks noGrp="1"/>
          </p:cNvSpPr>
          <p:nvPr>
            <p:ph type="title" hasCustomPrompt="1"/>
          </p:nvPr>
        </p:nvSpPr>
        <p:spPr>
          <a:xfrm>
            <a:off x="833438" y="1257300"/>
            <a:ext cx="10755312" cy="763588"/>
          </a:xfrm>
          <a:prstGeom prst="rect">
            <a:avLst/>
          </a:prstGeom>
          <a:ln w="12700">
            <a:miter lim="400000"/>
          </a:ln>
        </p:spPr>
        <p:txBody>
          <a:bodyPr lIns="50800" tIns="50800" rIns="50800" bIns="0" anchor="b">
            <a:normAutofit/>
          </a:bodyPr>
          <a:lstStyle/>
          <a:p>
            <a:r>
              <a:rPr lang="nl-NL"/>
              <a:t>Titel: Een leefwereld</a:t>
            </a:r>
            <a:endParaRPr/>
          </a:p>
        </p:txBody>
      </p:sp>
      <p:sp>
        <p:nvSpPr>
          <p:cNvPr id="4" name="Dianummer">
            <a:extLst>
              <a:ext uri="{FF2B5EF4-FFF2-40B4-BE49-F238E27FC236}">
                <a16:creationId xmlns:a16="http://schemas.microsoft.com/office/drawing/2014/main" id="{D37BA544-F3DE-D59B-F740-7531566BC453}"/>
              </a:ext>
            </a:extLst>
          </p:cNvPr>
          <p:cNvSpPr txBox="1">
            <a:spLocks noGrp="1"/>
          </p:cNvSpPr>
          <p:nvPr>
            <p:ph type="sldNum" sz="quarter" idx="2"/>
          </p:nvPr>
        </p:nvSpPr>
        <p:spPr>
          <a:xfrm>
            <a:off x="11588750" y="6364288"/>
            <a:ext cx="406400" cy="273050"/>
          </a:xfrm>
          <a:prstGeom prst="rect">
            <a:avLst/>
          </a:prstGeom>
          <a:ln w="12700">
            <a:miter lim="400000"/>
          </a:ln>
        </p:spPr>
        <p:txBody>
          <a:bodyPr wrap="square" lIns="50800" tIns="50800" rIns="50800" bIns="50800" anchor="b">
            <a:spAutoFit/>
          </a:bodyPr>
          <a:lstStyle>
            <a:lvl1pPr algn="r" defTabSz="292100" eaLnBrk="1" fontAlgn="auto" hangingPunct="1">
              <a:lnSpc>
                <a:spcPct val="100000"/>
              </a:lnSpc>
              <a:spcBef>
                <a:spcPts val="0"/>
              </a:spcBef>
              <a:spcAft>
                <a:spcPts val="0"/>
              </a:spcAft>
              <a:defRPr sz="1100">
                <a:solidFill>
                  <a:schemeClr val="tx1"/>
                </a:solidFill>
                <a:latin typeface="+mn-lt"/>
                <a:ea typeface="Source Sans Pro" panose="020B0503030403020204" pitchFamily="34" charset="0"/>
                <a:cs typeface="+mn-cs"/>
              </a:defRPr>
            </a:lvl1pPr>
          </a:lstStyle>
          <a:p>
            <a:pPr>
              <a:defRPr/>
            </a:pPr>
            <a:fld id="{8A88E213-0E1C-4FAD-8D3E-E984DAA53865}" type="slidenum">
              <a:rPr lang="nl-NL"/>
              <a:pPr>
                <a:defRPr/>
              </a:pPr>
              <a:t>‹nr.›</a:t>
            </a:fld>
            <a:endParaRPr lang="nl-NL"/>
          </a:p>
        </p:txBody>
      </p:sp>
      <p:sp>
        <p:nvSpPr>
          <p:cNvPr id="5" name="Tijdelijke aanduiding voor datum 4">
            <a:extLst>
              <a:ext uri="{FF2B5EF4-FFF2-40B4-BE49-F238E27FC236}">
                <a16:creationId xmlns:a16="http://schemas.microsoft.com/office/drawing/2014/main" id="{56626614-F3AF-054A-9149-469A0B1D292D}"/>
              </a:ext>
            </a:extLst>
          </p:cNvPr>
          <p:cNvSpPr>
            <a:spLocks noGrp="1"/>
          </p:cNvSpPr>
          <p:nvPr>
            <p:ph type="dt" sz="half" idx="2"/>
          </p:nvPr>
        </p:nvSpPr>
        <p:spPr>
          <a:xfrm>
            <a:off x="857250" y="6416675"/>
            <a:ext cx="1228725" cy="220663"/>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solidFill>
                <a:latin typeface="+mn-lt"/>
                <a:cs typeface="+mn-cs"/>
              </a:defRPr>
            </a:lvl1pPr>
          </a:lstStyle>
          <a:p>
            <a:pPr>
              <a:defRPr/>
            </a:pPr>
            <a:fld id="{695E4F31-E2B6-4682-A091-FE86DD66E4FC}" type="datetime4">
              <a:rPr lang="nl-NL"/>
              <a:pPr>
                <a:defRPr/>
              </a:pPr>
              <a:t>10 september 2024</a:t>
            </a:fld>
            <a:endParaRPr lang="nl-NL"/>
          </a:p>
        </p:txBody>
      </p:sp>
      <p:sp>
        <p:nvSpPr>
          <p:cNvPr id="12" name="Tijdelijke aanduiding voor voettekst 4">
            <a:extLst>
              <a:ext uri="{FF2B5EF4-FFF2-40B4-BE49-F238E27FC236}">
                <a16:creationId xmlns:a16="http://schemas.microsoft.com/office/drawing/2014/main" id="{07781446-DE3F-4ABD-57DB-97ED6737CEAD}"/>
              </a:ext>
            </a:extLst>
          </p:cNvPr>
          <p:cNvSpPr>
            <a:spLocks noGrp="1"/>
          </p:cNvSpPr>
          <p:nvPr>
            <p:ph type="ftr" sz="quarter" idx="3"/>
          </p:nvPr>
        </p:nvSpPr>
        <p:spPr>
          <a:xfrm>
            <a:off x="2212975" y="6416675"/>
            <a:ext cx="9250363" cy="220663"/>
          </a:xfrm>
          <a:prstGeom prst="rect">
            <a:avLst/>
          </a:prstGeom>
        </p:spPr>
        <p:txBody>
          <a:bodyPr/>
          <a:lstStyle>
            <a:lvl1pPr eaLnBrk="1" fontAlgn="auto" hangingPunct="1">
              <a:spcBef>
                <a:spcPts val="0"/>
              </a:spcBef>
              <a:spcAft>
                <a:spcPts val="0"/>
              </a:spcAft>
              <a:defRPr sz="1100">
                <a:latin typeface="+mn-lt"/>
                <a:cs typeface="+mn-cs"/>
              </a:defRPr>
            </a:lvl1pPr>
          </a:lstStyle>
          <a:p>
            <a:pPr>
              <a:defRPr/>
            </a:pPr>
            <a:endParaRPr lang="nl-NL"/>
          </a:p>
        </p:txBody>
      </p:sp>
      <p:sp>
        <p:nvSpPr>
          <p:cNvPr id="6" name="Tijdelijke aanduiding voor tekst 5">
            <a:extLst>
              <a:ext uri="{FF2B5EF4-FFF2-40B4-BE49-F238E27FC236}">
                <a16:creationId xmlns:a16="http://schemas.microsoft.com/office/drawing/2014/main" id="{18AF2FB2-7B02-1A7B-3E3E-FAC52C4A8423}"/>
              </a:ext>
            </a:extLst>
          </p:cNvPr>
          <p:cNvSpPr>
            <a:spLocks noGrp="1"/>
          </p:cNvSpPr>
          <p:nvPr>
            <p:ph type="body" idx="1"/>
          </p:nvPr>
        </p:nvSpPr>
        <p:spPr>
          <a:xfrm>
            <a:off x="838200" y="2366963"/>
            <a:ext cx="10748963" cy="389255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a:p>
            <a:pPr lvl="5"/>
            <a:r>
              <a:rPr lang="nl-NL"/>
              <a:t>Zesde niveau</a:t>
            </a:r>
          </a:p>
          <a:p>
            <a:pPr lvl="6"/>
            <a:r>
              <a:rPr lang="nl-NL"/>
              <a:t>Zevende niveau</a:t>
            </a:r>
          </a:p>
          <a:p>
            <a:pPr lvl="7"/>
            <a:r>
              <a:rPr lang="nl-NL"/>
              <a:t>Achtste niveau</a:t>
            </a:r>
          </a:p>
          <a:p>
            <a:pPr lvl="8"/>
            <a:r>
              <a:rPr lang="nl-NL"/>
              <a:t>Negende niveau</a:t>
            </a: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 id="2147483856" r:id="rId16"/>
    <p:sldLayoutId id="2147483857" r:id="rId17"/>
    <p:sldLayoutId id="2147483858" r:id="rId18"/>
    <p:sldLayoutId id="2147483859" r:id="rId19"/>
    <p:sldLayoutId id="2147483860" r:id="rId20"/>
    <p:sldLayoutId id="2147483861" r:id="rId21"/>
    <p:sldLayoutId id="2147483862" r:id="rId22"/>
    <p:sldLayoutId id="2147483863" r:id="rId23"/>
    <p:sldLayoutId id="2147483864" r:id="rId24"/>
    <p:sldLayoutId id="2147483865" r:id="rId25"/>
    <p:sldLayoutId id="2147483866" r:id="rId26"/>
    <p:sldLayoutId id="2147483867" r:id="rId27"/>
    <p:sldLayoutId id="2147483868" r:id="rId28"/>
    <p:sldLayoutId id="2147483869" r:id="rId29"/>
    <p:sldLayoutId id="2147483870" r:id="rId30"/>
    <p:sldLayoutId id="2147483871" r:id="rId31"/>
    <p:sldLayoutId id="2147483872" r:id="rId32"/>
    <p:sldLayoutId id="2147483873" r:id="rId33"/>
    <p:sldLayoutId id="2147483874" r:id="rId34"/>
    <p:sldLayoutId id="2147483875" r:id="rId35"/>
    <p:sldLayoutId id="2147483876" r:id="rId36"/>
    <p:sldLayoutId id="2147483877" r:id="rId37"/>
    <p:sldLayoutId id="2147483878" r:id="rId38"/>
    <p:sldLayoutId id="2147483879" r:id="rId39"/>
    <p:sldLayoutId id="2147483880" r:id="rId40"/>
    <p:sldLayoutId id="2147483882" r:id="rId41"/>
    <p:sldLayoutId id="2147483886" r:id="rId42"/>
    <p:sldLayoutId id="2147483887" r:id="rId43"/>
  </p:sldLayoutIdLst>
  <p:transition spd="med"/>
  <p:hf hdr="0" ftr="0"/>
  <p:txStyles>
    <p:title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p:titleStyle>
    <p:bodyStyle>
      <a:lvl1pPr algn="l" defTabSz="1217613" rtl="0" eaLnBrk="1" fontAlgn="base" hangingPunct="1">
        <a:spcBef>
          <a:spcPct val="0"/>
        </a:spcBef>
        <a:spcAft>
          <a:spcPct val="0"/>
        </a:spcAft>
        <a:buSzPct val="100000"/>
        <a:defRPr sz="1200">
          <a:solidFill>
            <a:srgbClr val="000000"/>
          </a:solidFill>
          <a:latin typeface="+mn-lt"/>
          <a:ea typeface="Source Sans Pro" panose="020B0503030403020204" pitchFamily="34" charset="0"/>
          <a:cs typeface="+mn-cs"/>
          <a:sym typeface="Helvetica Neue" charset="0"/>
        </a:defRPr>
      </a:lvl1pPr>
      <a:lvl2pPr marL="268288" algn="l" defTabSz="1217613" rtl="0" eaLnBrk="1" fontAlgn="base" hangingPunct="1">
        <a:spcBef>
          <a:spcPct val="0"/>
        </a:spcBef>
        <a:spcAft>
          <a:spcPct val="0"/>
        </a:spcAft>
        <a:buSzPct val="100000"/>
        <a:defRPr sz="1200">
          <a:solidFill>
            <a:srgbClr val="000000"/>
          </a:solidFill>
          <a:latin typeface="+mn-lt"/>
          <a:ea typeface="Source Sans Pro" panose="020B0503030403020204" pitchFamily="34" charset="0"/>
          <a:cs typeface="+mn-cs"/>
          <a:sym typeface="Helvetica Neue" charset="0"/>
        </a:defRPr>
      </a:lvl2pPr>
      <a:lvl3pPr marL="539750" algn="l" defTabSz="1217613" rtl="0" eaLnBrk="1" fontAlgn="base" hangingPunct="1">
        <a:spcBef>
          <a:spcPct val="0"/>
        </a:spcBef>
        <a:spcAft>
          <a:spcPct val="0"/>
        </a:spcAft>
        <a:buSzPct val="100000"/>
        <a:defRPr sz="1200">
          <a:solidFill>
            <a:srgbClr val="000000"/>
          </a:solidFill>
          <a:latin typeface="+mn-lt"/>
          <a:ea typeface="Source Sans Pro" panose="020B0503030403020204" pitchFamily="34" charset="0"/>
          <a:cs typeface="+mn-cs"/>
          <a:sym typeface="Helvetica Neue" charset="0"/>
        </a:defRPr>
      </a:lvl3pPr>
      <a:lvl4pPr marL="809625" algn="l" defTabSz="1217613" rtl="0" eaLnBrk="1" fontAlgn="base" hangingPunct="1">
        <a:spcBef>
          <a:spcPct val="0"/>
        </a:spcBef>
        <a:spcAft>
          <a:spcPct val="0"/>
        </a:spcAft>
        <a:buSzPct val="100000"/>
        <a:defRPr sz="1200">
          <a:solidFill>
            <a:srgbClr val="000000"/>
          </a:solidFill>
          <a:latin typeface="+mn-lt"/>
          <a:ea typeface="Source Sans Pro" panose="020B0503030403020204" pitchFamily="34" charset="0"/>
          <a:cs typeface="+mn-cs"/>
          <a:sym typeface="Helvetica Neue" charset="0"/>
        </a:defRPr>
      </a:lvl4pPr>
      <a:lvl5pPr marL="1079500" algn="l" defTabSz="1217613" rtl="0" eaLnBrk="1" fontAlgn="base" hangingPunct="1">
        <a:spcBef>
          <a:spcPct val="0"/>
        </a:spcBef>
        <a:spcAft>
          <a:spcPct val="0"/>
        </a:spcAft>
        <a:buSzPct val="100000"/>
        <a:defRPr sz="1200">
          <a:solidFill>
            <a:srgbClr val="000000"/>
          </a:solidFill>
          <a:latin typeface="+mn-lt"/>
          <a:ea typeface="Source Sans Pro" panose="020B0503030403020204" pitchFamily="34" charset="0"/>
          <a:cs typeface="+mn-cs"/>
          <a:sym typeface="Helvetica Neue" charset="0"/>
        </a:defRPr>
      </a:lvl5pPr>
      <a:lvl6pPr marL="135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6pPr>
      <a:lvl7pPr marL="162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7pPr>
      <a:lvl8pPr marL="1890613" marR="0" indent="0" algn="l" defTabSz="1219169" rtl="0" eaLnBrk="1" latinLnBrk="0" hangingPunct="1">
        <a:lnSpc>
          <a:spcPct val="100000"/>
        </a:lnSpc>
        <a:spcBef>
          <a:spcPts val="0"/>
        </a:spcBef>
        <a:spcAft>
          <a:spcPts val="0"/>
        </a:spcAft>
        <a:buClrTx/>
        <a:buSzPct val="100000"/>
        <a:buFontTx/>
        <a:buNone/>
        <a:tabLst/>
        <a:defRPr sz="100" b="0" i="0" u="none" strike="noStrike" cap="none" spc="0" baseline="0">
          <a:solidFill>
            <a:srgbClr val="000000"/>
          </a:solidFill>
          <a:uFillTx/>
          <a:latin typeface="+mn-lt"/>
          <a:ea typeface="+mn-ea"/>
          <a:cs typeface="+mn-cs"/>
          <a:sym typeface="Helvetica Neue"/>
        </a:defRPr>
      </a:lvl8pPr>
      <a:lvl9pPr marL="2160000" marR="0" indent="0" algn="l" defTabSz="1219169" rtl="0" eaLnBrk="1" latinLnBrk="0" hangingPunct="1">
        <a:lnSpc>
          <a:spcPct val="100000"/>
        </a:lnSpc>
        <a:spcBef>
          <a:spcPts val="0"/>
        </a:spcBef>
        <a:spcAft>
          <a:spcPts val="0"/>
        </a:spcAft>
        <a:buClrTx/>
        <a:buSzPct val="100000"/>
        <a:buFontTx/>
        <a:buNone/>
        <a:tabLst/>
        <a:defRPr sz="2400" b="0" i="0" u="none" strike="noStrike" cap="none" spc="0" baseline="0">
          <a:solidFill>
            <a:srgbClr val="000000"/>
          </a:solidFill>
          <a:uFillTx/>
          <a:latin typeface="+mn-lt"/>
          <a:ea typeface="+mn-ea"/>
          <a:cs typeface="+mn-cs"/>
          <a:sym typeface="Helvetica Neue"/>
        </a:defRPr>
      </a:lvl9pPr>
    </p:bodyStyle>
    <p:otherStyle>
      <a:lvl1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1pPr>
      <a:lvl2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2pPr>
      <a:lvl3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3pPr>
      <a:lvl4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4pPr>
      <a:lvl5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5pPr>
      <a:lvl6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6pPr>
      <a:lvl7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7pPr>
      <a:lvl8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8pPr>
      <a:lvl9pPr marL="0" marR="0" indent="0" algn="ctr" defTabSz="292100" rtl="0" eaLnBrk="1" latinLnBrk="0" hangingPunct="1">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oetankontzorging.nl/"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slide" Target="slide26.xml"/><Relationship Id="rId5" Type="http://schemas.openxmlformats.org/officeDocument/2006/relationships/slide" Target="slide19.xml"/><Relationship Id="rId4" Type="http://schemas.openxmlformats.org/officeDocument/2006/relationships/slide" Target="slide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hyperlink" Target="https://doetankontzorging.nl/ondersteuningsstructuur-ontwikkelen/uitvoeren-en-leren" TargetMode="External"/><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doetankontzorging.nl/praktijkverhaal-vloer-op-zand" TargetMode="External"/><Relationship Id="rId2" Type="http://schemas.openxmlformats.org/officeDocument/2006/relationships/notesSlide" Target="../notesSlides/notesSlide3.xml"/><Relationship Id="rId1" Type="http://schemas.openxmlformats.org/officeDocument/2006/relationships/slideLayout" Target="../slideLayouts/slideLayout36.xml"/><Relationship Id="rId5" Type="http://schemas.openxmlformats.org/officeDocument/2006/relationships/hyperlink" Target="https://doetankontzorging.nl/praktijkverhaal-glas-en-kozijnen" TargetMode="External"/><Relationship Id="rId4" Type="http://schemas.openxmlformats.org/officeDocument/2006/relationships/hyperlink" Target="https://doetankontzorging.nl/praktijkverhaal-ventilatie"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7679C"/>
        </a:solidFill>
        <a:effectLst/>
      </p:bgPr>
    </p:bg>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20D3B947-41B3-5B58-E9B1-100043E98922}"/>
              </a:ext>
            </a:extLst>
          </p:cNvPr>
          <p:cNvSpPr>
            <a:spLocks noGrp="1"/>
          </p:cNvSpPr>
          <p:nvPr>
            <p:ph type="body" sz="quarter" idx="1"/>
          </p:nvPr>
        </p:nvSpPr>
        <p:spPr/>
        <p:txBody>
          <a:bodyPr/>
          <a:lstStyle/>
          <a:p>
            <a:pPr fontAlgn="auto">
              <a:spcAft>
                <a:spcPts val="0"/>
              </a:spcAft>
              <a:defRPr/>
            </a:pPr>
            <a:r>
              <a:rPr lang="nl-NL" sz="4400" b="1" dirty="0">
                <a:solidFill>
                  <a:schemeClr val="bg1"/>
                </a:solidFill>
                <a:latin typeface="Arial" panose="020B0604020202020204" pitchFamily="34" charset="0"/>
                <a:cs typeface="Arial" panose="020B0604020202020204" pitchFamily="34" charset="0"/>
                <a:sym typeface="Helvetica Neue"/>
              </a:rPr>
              <a:t>Slides werksessie: </a:t>
            </a:r>
          </a:p>
          <a:p>
            <a:pPr fontAlgn="auto">
              <a:spcAft>
                <a:spcPts val="0"/>
              </a:spcAft>
              <a:defRPr/>
            </a:pPr>
            <a:r>
              <a:rPr lang="nl-NL" sz="4400" b="1" dirty="0">
                <a:solidFill>
                  <a:schemeClr val="bg1"/>
                </a:solidFill>
                <a:latin typeface="Arial" panose="020B0604020202020204" pitchFamily="34" charset="0"/>
                <a:cs typeface="Arial" panose="020B0604020202020204" pitchFamily="34" charset="0"/>
                <a:sym typeface="Helvetica Neue"/>
              </a:rPr>
              <a:t>Vervolgstap bepalen</a:t>
            </a:r>
          </a:p>
        </p:txBody>
      </p:sp>
      <p:pic>
        <p:nvPicPr>
          <p:cNvPr id="6" name="Afbeelding 5" descr="Afbeelding met kegel&#10;&#10;Automatisch gegenereerde beschrijving">
            <a:extLst>
              <a:ext uri="{FF2B5EF4-FFF2-40B4-BE49-F238E27FC236}">
                <a16:creationId xmlns:a16="http://schemas.microsoft.com/office/drawing/2014/main" id="{DE773DFE-0125-D743-40F9-CE0CBB238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6484618"/>
            <a:ext cx="1357745" cy="217239"/>
          </a:xfrm>
          <a:prstGeom prst="rect">
            <a:avLst/>
          </a:prstGeom>
        </p:spPr>
      </p:pic>
      <p:sp>
        <p:nvSpPr>
          <p:cNvPr id="5" name="Tijdelijke aanduiding voor tekst 3">
            <a:extLst>
              <a:ext uri="{FF2B5EF4-FFF2-40B4-BE49-F238E27FC236}">
                <a16:creationId xmlns:a16="http://schemas.microsoft.com/office/drawing/2014/main" id="{07CBD5DE-1B0D-00A0-FEFC-F68A96C16252}"/>
              </a:ext>
            </a:extLst>
          </p:cNvPr>
          <p:cNvSpPr txBox="1">
            <a:spLocks/>
          </p:cNvSpPr>
          <p:nvPr/>
        </p:nvSpPr>
        <p:spPr>
          <a:xfrm>
            <a:off x="1248155" y="3685478"/>
            <a:ext cx="9870949" cy="422148"/>
          </a:xfrm>
          <a:prstGeom prst="rect">
            <a:avLst/>
          </a:prstGeom>
        </p:spPr>
        <p:txBody>
          <a:bodyPr vert="horz" lIns="108000" tIns="45720" rIns="91440" bIns="0" rtlCol="0" anchor="b">
            <a:noAutofit/>
          </a:bodyPr>
          <a:lstStyle>
            <a:lvl1pPr marL="0" indent="0" algn="l" defTabSz="412750" rtl="0" eaLnBrk="1" fontAlgn="base" hangingPunct="1">
              <a:lnSpc>
                <a:spcPct val="100000"/>
              </a:lnSpc>
              <a:spcBef>
                <a:spcPts val="0"/>
              </a:spcBef>
              <a:spcAft>
                <a:spcPct val="0"/>
              </a:spcAft>
              <a:buSzTx/>
              <a:buNone/>
              <a:defRPr sz="6100" b="0" spc="55" baseline="0">
                <a:solidFill>
                  <a:srgbClr val="000000"/>
                </a:solidFill>
                <a:latin typeface="+mn-lt"/>
                <a:ea typeface="Source Sans Pro" panose="020B0503030403020204" pitchFamily="34" charset="0"/>
                <a:cs typeface="+mn-cs"/>
                <a:sym typeface="Helvetica Neue" charset="0"/>
              </a:defRPr>
            </a:lvl1pPr>
            <a:lvl2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2pPr>
            <a:lvl3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3pPr>
            <a:lvl4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4pPr>
            <a:lvl5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5pPr>
            <a:lvl6pPr marL="135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6pPr>
            <a:lvl7pPr marL="162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7pPr>
            <a:lvl8pPr marL="1890613" marR="0" indent="0" algn="l" defTabSz="1219169" rtl="0" eaLnBrk="1" latinLnBrk="0" hangingPunct="1">
              <a:lnSpc>
                <a:spcPct val="100000"/>
              </a:lnSpc>
              <a:spcBef>
                <a:spcPts val="0"/>
              </a:spcBef>
              <a:spcAft>
                <a:spcPts val="0"/>
              </a:spcAft>
              <a:buClrTx/>
              <a:buSzPct val="100000"/>
              <a:buFontTx/>
              <a:buNone/>
              <a:tabLst/>
              <a:defRPr sz="100" b="0" i="0" u="none" strike="noStrike" cap="none" spc="0" baseline="0">
                <a:solidFill>
                  <a:srgbClr val="000000"/>
                </a:solidFill>
                <a:uFillTx/>
                <a:latin typeface="+mn-lt"/>
                <a:ea typeface="+mn-ea"/>
                <a:cs typeface="+mn-cs"/>
                <a:sym typeface="Helvetica Neue"/>
              </a:defRPr>
            </a:lvl8pPr>
            <a:lvl9pPr marL="2160000" marR="0" indent="0" algn="l" defTabSz="1219169" rtl="0" eaLnBrk="1" latinLnBrk="0" hangingPunct="1">
              <a:lnSpc>
                <a:spcPct val="100000"/>
              </a:lnSpc>
              <a:spcBef>
                <a:spcPts val="0"/>
              </a:spcBef>
              <a:spcAft>
                <a:spcPts val="0"/>
              </a:spcAft>
              <a:buClrTx/>
              <a:buSzPct val="100000"/>
              <a:buFontTx/>
              <a:buNone/>
              <a:tabLst/>
              <a:defRPr sz="2400" b="0" i="0" u="none" strike="noStrike" cap="none" spc="0" baseline="0">
                <a:solidFill>
                  <a:srgbClr val="000000"/>
                </a:solidFill>
                <a:uFillTx/>
                <a:latin typeface="+mn-lt"/>
                <a:ea typeface="+mn-ea"/>
                <a:cs typeface="+mn-cs"/>
                <a:sym typeface="Helvetica Neue"/>
              </a:defRPr>
            </a:lvl9pPr>
          </a:lstStyle>
          <a:p>
            <a:pPr fontAlgn="auto">
              <a:spcAft>
                <a:spcPts val="0"/>
              </a:spcAft>
              <a:defRPr/>
            </a:pPr>
            <a:r>
              <a:rPr lang="nl-NL" sz="1600" kern="0" dirty="0">
                <a:solidFill>
                  <a:schemeClr val="bg1"/>
                </a:solidFill>
                <a:latin typeface="Arial" panose="020B0604020202020204" pitchFamily="34" charset="0"/>
                <a:cs typeface="Arial" panose="020B0604020202020204" pitchFamily="34" charset="0"/>
                <a:sym typeface="Helvetica Neue"/>
              </a:rPr>
              <a:t>Slides om tijdens de werksessie ‘vervolgstap bepalen’ te gebruiken.</a:t>
            </a:r>
          </a:p>
          <a:p>
            <a:pPr fontAlgn="auto">
              <a:spcAft>
                <a:spcPts val="0"/>
              </a:spcAft>
              <a:defRPr/>
            </a:pPr>
            <a:r>
              <a:rPr lang="nl-NL" sz="1600" kern="0" dirty="0">
                <a:solidFill>
                  <a:schemeClr val="bg1"/>
                </a:solidFill>
                <a:latin typeface="Arial" panose="020B0604020202020204" pitchFamily="34" charset="0"/>
                <a:cs typeface="Arial" panose="020B0604020202020204" pitchFamily="34" charset="0"/>
                <a:sym typeface="Helvetica Neue"/>
              </a:rPr>
              <a:t>Deze slides zijn een bijlage van de tool ‘werksessie </a:t>
            </a:r>
            <a:r>
              <a:rPr lang="nl-NL" sz="1600" kern="0">
                <a:solidFill>
                  <a:schemeClr val="bg1"/>
                </a:solidFill>
                <a:latin typeface="Arial" panose="020B0604020202020204" pitchFamily="34" charset="0"/>
                <a:cs typeface="Arial" panose="020B0604020202020204" pitchFamily="34" charset="0"/>
                <a:sym typeface="Helvetica Neue"/>
              </a:rPr>
              <a:t>vervolgstap bepalen’.  </a:t>
            </a:r>
            <a:endParaRPr lang="nl-NL" sz="1600" kern="0" dirty="0">
              <a:solidFill>
                <a:schemeClr val="bg1"/>
              </a:solidFill>
              <a:latin typeface="Arial" panose="020B0604020202020204" pitchFamily="34" charset="0"/>
              <a:cs typeface="Arial" panose="020B0604020202020204" pitchFamily="34" charset="0"/>
              <a:sym typeface="Helvetica Neue"/>
            </a:endParaRPr>
          </a:p>
        </p:txBody>
      </p:sp>
      <p:sp>
        <p:nvSpPr>
          <p:cNvPr id="2" name="Tijdelijke aanduiding voor tekst 3">
            <a:extLst>
              <a:ext uri="{FF2B5EF4-FFF2-40B4-BE49-F238E27FC236}">
                <a16:creationId xmlns:a16="http://schemas.microsoft.com/office/drawing/2014/main" id="{F82D63F2-BB2A-760B-A9C4-8353A34DE4B9}"/>
              </a:ext>
            </a:extLst>
          </p:cNvPr>
          <p:cNvSpPr txBox="1">
            <a:spLocks/>
          </p:cNvSpPr>
          <p:nvPr/>
        </p:nvSpPr>
        <p:spPr>
          <a:xfrm>
            <a:off x="9282683" y="6273544"/>
            <a:ext cx="2796541" cy="422148"/>
          </a:xfrm>
          <a:prstGeom prst="rect">
            <a:avLst/>
          </a:prstGeom>
        </p:spPr>
        <p:txBody>
          <a:bodyPr vert="horz" lIns="108000" tIns="45720" rIns="91440" bIns="0" rtlCol="0" anchor="b">
            <a:noAutofit/>
          </a:bodyPr>
          <a:lstStyle>
            <a:lvl1pPr marL="0" indent="0" algn="l" defTabSz="412750" rtl="0" eaLnBrk="1" fontAlgn="base" hangingPunct="1">
              <a:lnSpc>
                <a:spcPct val="100000"/>
              </a:lnSpc>
              <a:spcBef>
                <a:spcPts val="0"/>
              </a:spcBef>
              <a:spcAft>
                <a:spcPct val="0"/>
              </a:spcAft>
              <a:buSzTx/>
              <a:buNone/>
              <a:defRPr sz="6100" b="0" spc="55" baseline="0">
                <a:solidFill>
                  <a:srgbClr val="000000"/>
                </a:solidFill>
                <a:latin typeface="+mn-lt"/>
                <a:ea typeface="Source Sans Pro" panose="020B0503030403020204" pitchFamily="34" charset="0"/>
                <a:cs typeface="+mn-cs"/>
                <a:sym typeface="Helvetica Neue" charset="0"/>
              </a:defRPr>
            </a:lvl1pPr>
            <a:lvl2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2pPr>
            <a:lvl3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3pPr>
            <a:lvl4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4pPr>
            <a:lvl5pPr marL="0" indent="0" algn="l" defTabSz="412750" rtl="0" eaLnBrk="1" fontAlgn="base" hangingPunct="1">
              <a:lnSpc>
                <a:spcPct val="100000"/>
              </a:lnSpc>
              <a:spcBef>
                <a:spcPts val="0"/>
              </a:spcBef>
              <a:spcAft>
                <a:spcPct val="0"/>
              </a:spcAft>
              <a:buSzTx/>
              <a:buNone/>
              <a:defRPr sz="2750" b="1">
                <a:solidFill>
                  <a:srgbClr val="000000"/>
                </a:solidFill>
                <a:latin typeface="+mn-lt"/>
                <a:ea typeface="Source Sans Pro" panose="020B0503030403020204" pitchFamily="34" charset="0"/>
                <a:cs typeface="+mn-cs"/>
                <a:sym typeface="Helvetica Neue" charset="0"/>
              </a:defRPr>
            </a:lvl5pPr>
            <a:lvl6pPr marL="135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6pPr>
            <a:lvl7pPr marL="1620613" marR="0" indent="0" algn="l" defTabSz="1219169" rtl="0" eaLnBrk="1" latinLnBrk="0" hangingPunct="1">
              <a:lnSpc>
                <a:spcPct val="100000"/>
              </a:lnSpc>
              <a:spcBef>
                <a:spcPts val="0"/>
              </a:spcBef>
              <a:spcAft>
                <a:spcPts val="0"/>
              </a:spcAft>
              <a:buClrTx/>
              <a:buSzPct val="100000"/>
              <a:buFontTx/>
              <a:buNone/>
              <a:tabLst/>
              <a:defRPr sz="1200" b="0" i="0" u="none" strike="noStrike" cap="none" spc="0" baseline="0">
                <a:solidFill>
                  <a:srgbClr val="000000"/>
                </a:solidFill>
                <a:uFillTx/>
                <a:latin typeface="+mn-lt"/>
                <a:ea typeface="+mn-ea"/>
                <a:cs typeface="+mn-cs"/>
                <a:sym typeface="Helvetica Neue"/>
              </a:defRPr>
            </a:lvl7pPr>
            <a:lvl8pPr marL="1890613" marR="0" indent="0" algn="l" defTabSz="1219169" rtl="0" eaLnBrk="1" latinLnBrk="0" hangingPunct="1">
              <a:lnSpc>
                <a:spcPct val="100000"/>
              </a:lnSpc>
              <a:spcBef>
                <a:spcPts val="0"/>
              </a:spcBef>
              <a:spcAft>
                <a:spcPts val="0"/>
              </a:spcAft>
              <a:buClrTx/>
              <a:buSzPct val="100000"/>
              <a:buFontTx/>
              <a:buNone/>
              <a:tabLst/>
              <a:defRPr sz="100" b="0" i="0" u="none" strike="noStrike" cap="none" spc="0" baseline="0">
                <a:solidFill>
                  <a:srgbClr val="000000"/>
                </a:solidFill>
                <a:uFillTx/>
                <a:latin typeface="+mn-lt"/>
                <a:ea typeface="+mn-ea"/>
                <a:cs typeface="+mn-cs"/>
                <a:sym typeface="Helvetica Neue"/>
              </a:defRPr>
            </a:lvl8pPr>
            <a:lvl9pPr marL="2160000" marR="0" indent="0" algn="l" defTabSz="1219169" rtl="0" eaLnBrk="1" latinLnBrk="0" hangingPunct="1">
              <a:lnSpc>
                <a:spcPct val="100000"/>
              </a:lnSpc>
              <a:spcBef>
                <a:spcPts val="0"/>
              </a:spcBef>
              <a:spcAft>
                <a:spcPts val="0"/>
              </a:spcAft>
              <a:buClrTx/>
              <a:buSzPct val="100000"/>
              <a:buFontTx/>
              <a:buNone/>
              <a:tabLst/>
              <a:defRPr sz="2400" b="0" i="0" u="none" strike="noStrike" cap="none" spc="0" baseline="0">
                <a:solidFill>
                  <a:srgbClr val="000000"/>
                </a:solidFill>
                <a:uFillTx/>
                <a:latin typeface="+mn-lt"/>
                <a:ea typeface="+mn-ea"/>
                <a:cs typeface="+mn-cs"/>
                <a:sym typeface="Helvetica Neue"/>
              </a:defRPr>
            </a:lvl9pPr>
          </a:lstStyle>
          <a:p>
            <a:pPr fontAlgn="auto">
              <a:spcAft>
                <a:spcPts val="0"/>
              </a:spcAft>
              <a:defRPr/>
            </a:pPr>
            <a:r>
              <a:rPr lang="nl-NL" sz="1600" kern="0" dirty="0">
                <a:latin typeface="Arial" panose="020B0604020202020204" pitchFamily="34" charset="0"/>
                <a:cs typeface="Arial" panose="020B0604020202020204" pitchFamily="34" charset="0"/>
                <a:sym typeface="Helvetica Neue"/>
                <a:hlinkClick r:id="rId3"/>
              </a:rPr>
              <a:t>www.doetankontzorging.nl</a:t>
            </a:r>
            <a:r>
              <a:rPr lang="nl-NL" sz="1600" kern="0" dirty="0">
                <a:latin typeface="Arial" panose="020B0604020202020204" pitchFamily="34" charset="0"/>
                <a:cs typeface="Arial" panose="020B0604020202020204" pitchFamily="34" charset="0"/>
                <a:sym typeface="Helvetica Neue"/>
              </a:rPr>
              <a:t>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10</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9107667"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kansen op het gebied van woningen voor het starten van een project?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zijn wijken met veel grondgebonden woningen?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zijn wijken met veel gelijksoortige woningen?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zijn maatregelen waarmee bewoners vastlopen?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Welke onderhoudsvraagstukken spelen er?</a:t>
            </a:r>
          </a:p>
          <a:p>
            <a:pPr marL="342900" indent="-342900">
              <a:lnSpc>
                <a:spcPct val="150000"/>
              </a:lnSpc>
              <a:buClr>
                <a:srgbClr val="00435C"/>
              </a:buClr>
              <a:buSzPct val="100000"/>
              <a:buFont typeface="Arial" panose="020B0604020202020204" pitchFamily="34" charset="0"/>
              <a:buChar char="•"/>
            </a:pPr>
            <a:endParaRPr lang="nl-NL" sz="20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Kansen: woningen</a:t>
            </a:r>
          </a:p>
        </p:txBody>
      </p:sp>
      <p:pic>
        <p:nvPicPr>
          <p:cNvPr id="4" name="Afbeelding 3">
            <a:extLst>
              <a:ext uri="{FF2B5EF4-FFF2-40B4-BE49-F238E27FC236}">
                <a16:creationId xmlns:a16="http://schemas.microsoft.com/office/drawing/2014/main" id="{4D7EDDCC-4B38-DB66-6156-B5A3D8055082}"/>
              </a:ext>
            </a:extLst>
          </p:cNvPr>
          <p:cNvPicPr>
            <a:picLocks noChangeAspect="1"/>
          </p:cNvPicPr>
          <p:nvPr/>
        </p:nvPicPr>
        <p:blipFill>
          <a:blip r:embed="rId3"/>
          <a:stretch>
            <a:fillRect/>
          </a:stretch>
        </p:blipFill>
        <p:spPr>
          <a:xfrm>
            <a:off x="9861920" y="194779"/>
            <a:ext cx="2114845" cy="1219370"/>
          </a:xfrm>
          <a:prstGeom prst="rect">
            <a:avLst/>
          </a:prstGeom>
        </p:spPr>
      </p:pic>
    </p:spTree>
    <p:extLst>
      <p:ext uri="{BB962C8B-B14F-4D97-AF65-F5344CB8AC3E}">
        <p14:creationId xmlns:p14="http://schemas.microsoft.com/office/powerpoint/2010/main" val="146676810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11</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Kansen: capaciteit en middelen</a:t>
            </a:r>
          </a:p>
        </p:txBody>
      </p:sp>
      <p:pic>
        <p:nvPicPr>
          <p:cNvPr id="3" name="Afbeelding 2">
            <a:extLst>
              <a:ext uri="{FF2B5EF4-FFF2-40B4-BE49-F238E27FC236}">
                <a16:creationId xmlns:a16="http://schemas.microsoft.com/office/drawing/2014/main" id="{408A97EB-D309-69DF-F9B3-D8DE65F68EB6}"/>
              </a:ext>
            </a:extLst>
          </p:cNvPr>
          <p:cNvPicPr>
            <a:picLocks noChangeAspect="1"/>
          </p:cNvPicPr>
          <p:nvPr/>
        </p:nvPicPr>
        <p:blipFill>
          <a:blip r:embed="rId3"/>
          <a:stretch>
            <a:fillRect/>
          </a:stretch>
        </p:blipFill>
        <p:spPr>
          <a:xfrm>
            <a:off x="9807271" y="210951"/>
            <a:ext cx="2181529" cy="1133633"/>
          </a:xfrm>
          <a:prstGeom prst="rect">
            <a:avLst/>
          </a:prstGeom>
        </p:spPr>
      </p:pic>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9795251" cy="542841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kansen op het gebied van capaciteit en middelen voor het starten van een project?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Zijn er (binnen de organisaties in de ondersteuningsstructuur) individuen die tijd hebben om een project op te starten?</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Is er een collega die een dagdeel in de week kan besteden aan dit project?</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Ga je binnenkort een nieuwe collega aannemen?</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Hebben de uitvoerende partijen – zoals energiecoaches – tijd?</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Welke budgetten en middelen zou je in kunnen zetten voor het project?</a:t>
            </a:r>
          </a:p>
          <a:p>
            <a:pPr marL="342900" indent="-342900">
              <a:lnSpc>
                <a:spcPct val="150000"/>
              </a:lnSpc>
              <a:buClr>
                <a:srgbClr val="00435C"/>
              </a:buClr>
              <a:buSzPct val="100000"/>
              <a:buFont typeface="Arial" panose="020B0604020202020204" pitchFamily="34" charset="0"/>
              <a:buChar char="•"/>
            </a:pPr>
            <a:endParaRPr lang="nl-NL"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441922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12</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Kansen: bestaande kaders en beleid</a:t>
            </a:r>
          </a:p>
        </p:txBody>
      </p:sp>
      <p:pic>
        <p:nvPicPr>
          <p:cNvPr id="4" name="Afbeelding 3">
            <a:extLst>
              <a:ext uri="{FF2B5EF4-FFF2-40B4-BE49-F238E27FC236}">
                <a16:creationId xmlns:a16="http://schemas.microsoft.com/office/drawing/2014/main" id="{88733A53-45E0-71C8-5F0E-E0BCDB012DBC}"/>
              </a:ext>
            </a:extLst>
          </p:cNvPr>
          <p:cNvPicPr>
            <a:picLocks noChangeAspect="1"/>
          </p:cNvPicPr>
          <p:nvPr/>
        </p:nvPicPr>
        <p:blipFill>
          <a:blip r:embed="rId3"/>
          <a:stretch>
            <a:fillRect/>
          </a:stretch>
        </p:blipFill>
        <p:spPr>
          <a:xfrm>
            <a:off x="9857329" y="86006"/>
            <a:ext cx="2248214" cy="1171739"/>
          </a:xfrm>
          <a:prstGeom prst="rect">
            <a:avLst/>
          </a:prstGeom>
        </p:spPr>
      </p:pic>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2" y="937052"/>
            <a:ext cx="10033218" cy="542841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kansen op het gebied van bestaande kaders en beleid voor het starten van een project? </a:t>
            </a:r>
          </a:p>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In de Transitievisie Warmte en Wijkuitvoeringsplannen:</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In welke wijken hebben bewoners tijd om stapsgewijs hun woning te verduurzamen? </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Welke wijken stappen hoogstwaarschijnlijk over op een lage temperatuur oplossing? (</a:t>
            </a:r>
            <a:r>
              <a:rPr lang="nl-NL" sz="2000" i="1" dirty="0" err="1">
                <a:solidFill>
                  <a:srgbClr val="000000"/>
                </a:solidFill>
                <a:latin typeface="Arial" panose="020B0604020202020204" pitchFamily="34" charset="0"/>
                <a:cs typeface="Arial" panose="020B0604020202020204" pitchFamily="34" charset="0"/>
              </a:rPr>
              <a:t>all-electric</a:t>
            </a:r>
            <a:r>
              <a:rPr lang="nl-NL" sz="2000" i="1" dirty="0">
                <a:solidFill>
                  <a:srgbClr val="000000"/>
                </a:solidFill>
                <a:latin typeface="Arial" panose="020B0604020202020204" pitchFamily="34" charset="0"/>
                <a:cs typeface="Arial" panose="020B0604020202020204" pitchFamily="34" charset="0"/>
              </a:rPr>
              <a:t> of (zeer) laag temperatuur warmtenet) </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Zijn er andere bestaande kaders en beleid die kansen bieden voor een project?</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NB: We zijn ons ervan bewust dat er ook kaders en beleid zijn die de kansen voor een project kunnen beperken, zoals wanneer er nog geen SMP is. </a:t>
            </a:r>
          </a:p>
        </p:txBody>
      </p:sp>
    </p:spTree>
    <p:extLst>
      <p:ext uri="{BB962C8B-B14F-4D97-AF65-F5344CB8AC3E}">
        <p14:creationId xmlns:p14="http://schemas.microsoft.com/office/powerpoint/2010/main" val="146202324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CFA3D-1032-52D4-D88F-2146868E95C5}"/>
            </a:ext>
          </a:extLst>
        </p:cNvPr>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61C5D5CD-A29C-0B8A-3D39-74BC7A12981A}"/>
              </a:ext>
            </a:extLst>
          </p:cNvPr>
          <p:cNvSpPr>
            <a:spLocks noGrp="1"/>
          </p:cNvSpPr>
          <p:nvPr>
            <p:ph type="pic" sz="quarter" idx="13"/>
          </p:nvPr>
        </p:nvSpPr>
        <p:spPr>
          <a:solidFill>
            <a:srgbClr val="47679C"/>
          </a:solidFill>
        </p:spPr>
        <p:txBody>
          <a:bodyPr/>
          <a:lstStyle/>
          <a:p>
            <a:endParaRPr lang="nl-NL"/>
          </a:p>
        </p:txBody>
      </p:sp>
      <p:sp>
        <p:nvSpPr>
          <p:cNvPr id="3" name="Titel 2">
            <a:extLst>
              <a:ext uri="{FF2B5EF4-FFF2-40B4-BE49-F238E27FC236}">
                <a16:creationId xmlns:a16="http://schemas.microsoft.com/office/drawing/2014/main" id="{C9C2B8BC-E1D5-0999-2221-A1B9802AD1BD}"/>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Ontwikkelbehoeften in kaart brengen</a:t>
            </a:r>
            <a:endParaRPr lang="nl-NL" i="1" dirty="0">
              <a:latin typeface="Arial" panose="020B0604020202020204" pitchFamily="34" charset="0"/>
              <a:cs typeface="Arial" panose="020B0604020202020204" pitchFamily="34" charset="0"/>
            </a:endParaRPr>
          </a:p>
        </p:txBody>
      </p:sp>
      <p:sp>
        <p:nvSpPr>
          <p:cNvPr id="4" name="Tijdelijke aanduiding voor dianummer 3">
            <a:extLst>
              <a:ext uri="{FF2B5EF4-FFF2-40B4-BE49-F238E27FC236}">
                <a16:creationId xmlns:a16="http://schemas.microsoft.com/office/drawing/2014/main" id="{A3441823-E3D6-CC2D-605E-F637120BE2CB}"/>
              </a:ext>
            </a:extLst>
          </p:cNvPr>
          <p:cNvSpPr>
            <a:spLocks noGrp="1"/>
          </p:cNvSpPr>
          <p:nvPr>
            <p:ph type="sldNum" sz="quarter" idx="14"/>
          </p:nvPr>
        </p:nvSpPr>
        <p:spPr/>
        <p:txBody>
          <a:bodyPr/>
          <a:lstStyle/>
          <a:p>
            <a:pPr>
              <a:defRPr/>
            </a:pPr>
            <a:fld id="{8EE36966-9482-45B4-B0EB-B2BD07074284}" type="slidenum">
              <a:rPr lang="nl-NL" smtClean="0"/>
              <a:pPr>
                <a:defRPr/>
              </a:pPr>
              <a:t>13</a:t>
            </a:fld>
            <a:endParaRPr lang="nl-NL"/>
          </a:p>
        </p:txBody>
      </p:sp>
      <p:sp>
        <p:nvSpPr>
          <p:cNvPr id="5" name="Tijdelijke aanduiding voor datum 4">
            <a:extLst>
              <a:ext uri="{FF2B5EF4-FFF2-40B4-BE49-F238E27FC236}">
                <a16:creationId xmlns:a16="http://schemas.microsoft.com/office/drawing/2014/main" id="{0476D980-C1BE-4BD3-4334-6AF28A7D9A1E}"/>
              </a:ext>
            </a:extLst>
          </p:cNvPr>
          <p:cNvSpPr>
            <a:spLocks noGrp="1"/>
          </p:cNvSpPr>
          <p:nvPr>
            <p:ph type="dt" sz="half" idx="15"/>
          </p:nvPr>
        </p:nvSpPr>
        <p:spPr/>
        <p:txBody>
          <a:bodyPr/>
          <a:lstStyle/>
          <a:p>
            <a:pPr>
              <a:defRPr/>
            </a:pPr>
            <a:fld id="{FE216285-305C-40E1-AE7B-E0EAE964619E}" type="datetime4">
              <a:rPr lang="nl-NL" smtClean="0"/>
              <a:pPr>
                <a:defRPr/>
              </a:pPr>
              <a:t>10 september 2024</a:t>
            </a:fld>
            <a:endParaRPr lang="nl-NL"/>
          </a:p>
        </p:txBody>
      </p:sp>
    </p:spTree>
    <p:extLst>
      <p:ext uri="{BB962C8B-B14F-4D97-AF65-F5344CB8AC3E}">
        <p14:creationId xmlns:p14="http://schemas.microsoft.com/office/powerpoint/2010/main" val="60025251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14</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601477" y="671876"/>
            <a:ext cx="10989045"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Breng ontwikkelbehoeften voor (de organisatie van) de lokale ondersteuningsstructuur in kaart</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Houd de evaluatie van de vorige werksessie in gedachten</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Gebruik de vragen op de volgende slides</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Schrijf ontwikkelbehoeften (maak ze concreet!) op het werkblad op</a:t>
            </a:r>
          </a:p>
          <a:p>
            <a:pPr marL="342900" indent="-342900">
              <a:lnSpc>
                <a:spcPct val="150000"/>
              </a:lnSpc>
              <a:buClr>
                <a:srgbClr val="00435C"/>
              </a:buClr>
              <a:buSzPct val="100000"/>
              <a:buFont typeface="Arial" panose="020B0604020202020204" pitchFamily="34" charset="0"/>
              <a:buChar char="•"/>
            </a:pPr>
            <a:r>
              <a:rPr lang="nl-NL" sz="1800" b="0" i="0" u="none" strike="noStrike" dirty="0">
                <a:solidFill>
                  <a:srgbClr val="000000"/>
                </a:solidFill>
                <a:effectLst/>
                <a:latin typeface="Arial" panose="020B0604020202020204" pitchFamily="34" charset="0"/>
                <a:cs typeface="Arial" panose="020B0604020202020204" pitchFamily="34" charset="0"/>
              </a:rPr>
              <a:t>Het werkblad is zo ingericht dat er ook ruimte is voor het opschrijven van ontwikkelbehoeften die niet onder een onderdeel vallen</a:t>
            </a:r>
            <a:endParaRPr lang="nl-NL" sz="18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Ontwikkelbehoeften in kaart brengen</a:t>
            </a:r>
          </a:p>
        </p:txBody>
      </p:sp>
      <p:pic>
        <p:nvPicPr>
          <p:cNvPr id="3" name="Afbeelding 2">
            <a:extLst>
              <a:ext uri="{FF2B5EF4-FFF2-40B4-BE49-F238E27FC236}">
                <a16:creationId xmlns:a16="http://schemas.microsoft.com/office/drawing/2014/main" id="{738F4409-50DD-1733-B1F9-FC386BCE23A6}"/>
              </a:ext>
            </a:extLst>
          </p:cNvPr>
          <p:cNvPicPr>
            <a:picLocks noChangeAspect="1"/>
          </p:cNvPicPr>
          <p:nvPr/>
        </p:nvPicPr>
        <p:blipFill>
          <a:blip r:embed="rId3"/>
          <a:stretch>
            <a:fillRect/>
          </a:stretch>
        </p:blipFill>
        <p:spPr>
          <a:xfrm>
            <a:off x="1190717" y="3373054"/>
            <a:ext cx="9384792" cy="2992415"/>
          </a:xfrm>
          <a:prstGeom prst="rect">
            <a:avLst/>
          </a:prstGeom>
        </p:spPr>
      </p:pic>
      <p:cxnSp>
        <p:nvCxnSpPr>
          <p:cNvPr id="8" name="Rechte verbindingslijn met pijl 7">
            <a:extLst>
              <a:ext uri="{FF2B5EF4-FFF2-40B4-BE49-F238E27FC236}">
                <a16:creationId xmlns:a16="http://schemas.microsoft.com/office/drawing/2014/main" id="{0FCAF2FB-543C-6E84-A1F7-A4187A469A72}"/>
              </a:ext>
            </a:extLst>
          </p:cNvPr>
          <p:cNvCxnSpPr>
            <a:cxnSpLocks/>
          </p:cNvCxnSpPr>
          <p:nvPr/>
        </p:nvCxnSpPr>
        <p:spPr>
          <a:xfrm flipH="1">
            <a:off x="9958353" y="3429000"/>
            <a:ext cx="1234312" cy="886917"/>
          </a:xfrm>
          <a:prstGeom prst="straightConnector1">
            <a:avLst/>
          </a:prstGeom>
          <a:noFill/>
          <a:ln w="762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05121969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15</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Ontwikkelbehoeften: effectiviteit</a:t>
            </a:r>
          </a:p>
        </p:txBody>
      </p:sp>
      <p:pic>
        <p:nvPicPr>
          <p:cNvPr id="4" name="Afbeelding 3">
            <a:extLst>
              <a:ext uri="{FF2B5EF4-FFF2-40B4-BE49-F238E27FC236}">
                <a16:creationId xmlns:a16="http://schemas.microsoft.com/office/drawing/2014/main" id="{A68626D4-2627-F9B8-164D-066FA98EC500}"/>
              </a:ext>
            </a:extLst>
          </p:cNvPr>
          <p:cNvPicPr>
            <a:picLocks noChangeAspect="1"/>
          </p:cNvPicPr>
          <p:nvPr/>
        </p:nvPicPr>
        <p:blipFill>
          <a:blip r:embed="rId3"/>
          <a:stretch>
            <a:fillRect/>
          </a:stretch>
        </p:blipFill>
        <p:spPr>
          <a:xfrm>
            <a:off x="10101229" y="210951"/>
            <a:ext cx="1875536" cy="1120882"/>
          </a:xfrm>
          <a:prstGeom prst="rect">
            <a:avLst/>
          </a:prstGeom>
        </p:spPr>
      </p:pic>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8728525"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ontwikkelbehoeften op het gebied van effectiviteit voor de (organisatie van de) lokale ondersteuningsstructuur?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In welke fase van het verduurzamingsproces wil je bewoners beter leren ondersteunen?</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Wat heb je vorige werksessie opgeschreven bij het evalueren van de effectiviteit?</a:t>
            </a:r>
          </a:p>
        </p:txBody>
      </p:sp>
    </p:spTree>
    <p:extLst>
      <p:ext uri="{BB962C8B-B14F-4D97-AF65-F5344CB8AC3E}">
        <p14:creationId xmlns:p14="http://schemas.microsoft.com/office/powerpoint/2010/main" val="293891631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16</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9246611"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ontwikkelbehoeften op het gebied van efficiëntie voor de (organisatie van de) lokale ondersteuningsstructuur?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zou je willen leren over het ondersteunen van kleinere of grotere groepen bewoners op collectieve wijze?</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Wat heb je vorige werksessie opgeschreven bij het evalueren van de efficiëntie?</a:t>
            </a:r>
          </a:p>
          <a:p>
            <a:pPr marL="342900" indent="-342900">
              <a:lnSpc>
                <a:spcPct val="150000"/>
              </a:lnSpc>
              <a:buClr>
                <a:srgbClr val="00435C"/>
              </a:buClr>
              <a:buSzPct val="100000"/>
              <a:buFont typeface="Arial" panose="020B0604020202020204" pitchFamily="34" charset="0"/>
              <a:buChar char="•"/>
            </a:pPr>
            <a:endParaRPr lang="nl-NL" sz="20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Ontwikkelbehoeften: efficiëntie</a:t>
            </a:r>
          </a:p>
        </p:txBody>
      </p:sp>
      <p:pic>
        <p:nvPicPr>
          <p:cNvPr id="3" name="Afbeelding 2">
            <a:extLst>
              <a:ext uri="{FF2B5EF4-FFF2-40B4-BE49-F238E27FC236}">
                <a16:creationId xmlns:a16="http://schemas.microsoft.com/office/drawing/2014/main" id="{0B7076CE-E581-6DEE-B708-74A00ECB44D1}"/>
              </a:ext>
            </a:extLst>
          </p:cNvPr>
          <p:cNvPicPr>
            <a:picLocks noChangeAspect="1"/>
          </p:cNvPicPr>
          <p:nvPr/>
        </p:nvPicPr>
        <p:blipFill rotWithShape="1">
          <a:blip r:embed="rId3"/>
          <a:srcRect b="7476"/>
          <a:stretch/>
        </p:blipFill>
        <p:spPr>
          <a:xfrm>
            <a:off x="9939527" y="137621"/>
            <a:ext cx="2037237" cy="1137459"/>
          </a:xfrm>
          <a:prstGeom prst="rect">
            <a:avLst/>
          </a:prstGeom>
        </p:spPr>
      </p:pic>
    </p:spTree>
    <p:extLst>
      <p:ext uri="{BB962C8B-B14F-4D97-AF65-F5344CB8AC3E}">
        <p14:creationId xmlns:p14="http://schemas.microsoft.com/office/powerpoint/2010/main" val="137354937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17</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9246611"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ontwikkelbehoeften op het gebied van kennis en vaardigheden voor de (organisatie van de) lokale ondersteuningsstructuur? </a:t>
            </a:r>
          </a:p>
          <a:p>
            <a:pPr marL="342900"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Je wilt als gemeente leren hoe je meer vanuit bewonersbehoeften kan werken</a:t>
            </a:r>
          </a:p>
          <a:p>
            <a:pPr marL="342900"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Energiecoaches die willen leren hoe je een blowerdoortest uitvoert</a:t>
            </a:r>
          </a:p>
          <a:p>
            <a:pPr marL="342900"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Gecertificeerd adviseur die meer wil leren over het helpen van bewoners bij het maken van een plan voor je woning</a:t>
            </a: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Ontwikkelbehoeften: kennis en vaardigheden</a:t>
            </a:r>
          </a:p>
        </p:txBody>
      </p:sp>
      <p:pic>
        <p:nvPicPr>
          <p:cNvPr id="4" name="Afbeelding 3">
            <a:extLst>
              <a:ext uri="{FF2B5EF4-FFF2-40B4-BE49-F238E27FC236}">
                <a16:creationId xmlns:a16="http://schemas.microsoft.com/office/drawing/2014/main" id="{8392CD61-0752-7D51-5AE5-F56A661709CA}"/>
              </a:ext>
            </a:extLst>
          </p:cNvPr>
          <p:cNvPicPr>
            <a:picLocks noChangeAspect="1"/>
          </p:cNvPicPr>
          <p:nvPr/>
        </p:nvPicPr>
        <p:blipFill>
          <a:blip r:embed="rId3"/>
          <a:stretch>
            <a:fillRect/>
          </a:stretch>
        </p:blipFill>
        <p:spPr>
          <a:xfrm>
            <a:off x="9966960" y="192663"/>
            <a:ext cx="2021840" cy="1107617"/>
          </a:xfrm>
          <a:prstGeom prst="rect">
            <a:avLst/>
          </a:prstGeom>
        </p:spPr>
      </p:pic>
    </p:spTree>
    <p:extLst>
      <p:ext uri="{BB962C8B-B14F-4D97-AF65-F5344CB8AC3E}">
        <p14:creationId xmlns:p14="http://schemas.microsoft.com/office/powerpoint/2010/main" val="219718144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18</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9383771" cy="5326588"/>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ontwikkelbehoeften op het gebied van rollen en samenwerking voor de (organisatie van de) lokale ondersteuningsstructuur?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Zijn er organisaties die ontbreken die je aan zou willen haken? </a:t>
            </a:r>
          </a:p>
          <a:p>
            <a:pPr marL="685800" lvl="1" indent="-342900">
              <a:lnSpc>
                <a:spcPct val="150000"/>
              </a:lnSpc>
              <a:buClr>
                <a:srgbClr val="00435C"/>
              </a:buClr>
              <a:buSzPct val="100000"/>
              <a:buFont typeface="Arial" panose="020B0604020202020204" pitchFamily="34" charset="0"/>
              <a:buChar char="•"/>
            </a:pPr>
            <a:r>
              <a:rPr lang="nl-NL" sz="2000" i="1" dirty="0">
                <a:solidFill>
                  <a:srgbClr val="000000"/>
                </a:solidFill>
                <a:latin typeface="Arial" panose="020B0604020202020204" pitchFamily="34" charset="0"/>
                <a:cs typeface="Arial" panose="020B0604020202020204" pitchFamily="34" charset="0"/>
              </a:rPr>
              <a:t>Bijvoorbeeld: Dat kan ook een andere gemeentelijke afdeling zijn zoals het sociaal domein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wil je leren over de rolverdeling tussen gemeente, bewoners en lokale partners?</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wil je leren over efficiënte samenwerking tussen deze partijen?</a:t>
            </a:r>
          </a:p>
          <a:p>
            <a:pPr>
              <a:lnSpc>
                <a:spcPct val="150000"/>
              </a:lnSpc>
              <a:buClr>
                <a:srgbClr val="00435C"/>
              </a:buClr>
              <a:buSzPct val="100000"/>
            </a:pPr>
            <a:endParaRPr lang="nl-NL" sz="2000" i="1"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Ontwikkelbehoeften: rollen en samenwerking</a:t>
            </a:r>
          </a:p>
        </p:txBody>
      </p:sp>
      <p:pic>
        <p:nvPicPr>
          <p:cNvPr id="3" name="Afbeelding 2">
            <a:extLst>
              <a:ext uri="{FF2B5EF4-FFF2-40B4-BE49-F238E27FC236}">
                <a16:creationId xmlns:a16="http://schemas.microsoft.com/office/drawing/2014/main" id="{56582666-8AE3-E01A-846A-A3B76C160120}"/>
              </a:ext>
            </a:extLst>
          </p:cNvPr>
          <p:cNvPicPr>
            <a:picLocks noChangeAspect="1"/>
          </p:cNvPicPr>
          <p:nvPr/>
        </p:nvPicPr>
        <p:blipFill>
          <a:blip r:embed="rId3"/>
          <a:stretch>
            <a:fillRect/>
          </a:stretch>
        </p:blipFill>
        <p:spPr>
          <a:xfrm>
            <a:off x="10058400" y="92857"/>
            <a:ext cx="1918365" cy="1158038"/>
          </a:xfrm>
          <a:prstGeom prst="rect">
            <a:avLst/>
          </a:prstGeom>
        </p:spPr>
      </p:pic>
    </p:spTree>
    <p:extLst>
      <p:ext uri="{BB962C8B-B14F-4D97-AF65-F5344CB8AC3E}">
        <p14:creationId xmlns:p14="http://schemas.microsoft.com/office/powerpoint/2010/main" val="240077743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CFA3D-1032-52D4-D88F-2146868E95C5}"/>
            </a:ext>
          </a:extLst>
        </p:cNvPr>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61C5D5CD-A29C-0B8A-3D39-74BC7A12981A}"/>
              </a:ext>
            </a:extLst>
          </p:cNvPr>
          <p:cNvSpPr>
            <a:spLocks noGrp="1"/>
          </p:cNvSpPr>
          <p:nvPr>
            <p:ph type="pic" sz="quarter" idx="13"/>
          </p:nvPr>
        </p:nvSpPr>
        <p:spPr>
          <a:solidFill>
            <a:srgbClr val="47679C"/>
          </a:solidFill>
        </p:spPr>
        <p:txBody>
          <a:bodyPr/>
          <a:lstStyle/>
          <a:p>
            <a:endParaRPr lang="nl-NL"/>
          </a:p>
        </p:txBody>
      </p:sp>
      <p:sp>
        <p:nvSpPr>
          <p:cNvPr id="3" name="Titel 2">
            <a:extLst>
              <a:ext uri="{FF2B5EF4-FFF2-40B4-BE49-F238E27FC236}">
                <a16:creationId xmlns:a16="http://schemas.microsoft.com/office/drawing/2014/main" id="{C9C2B8BC-E1D5-0999-2221-A1B9802AD1BD}"/>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Vervolgstap bepalen</a:t>
            </a:r>
            <a:endParaRPr lang="nl-NL" i="1" dirty="0">
              <a:latin typeface="Arial" panose="020B0604020202020204" pitchFamily="34" charset="0"/>
              <a:cs typeface="Arial" panose="020B0604020202020204" pitchFamily="34" charset="0"/>
            </a:endParaRPr>
          </a:p>
        </p:txBody>
      </p:sp>
      <p:sp>
        <p:nvSpPr>
          <p:cNvPr id="4" name="Tijdelijke aanduiding voor dianummer 3">
            <a:extLst>
              <a:ext uri="{FF2B5EF4-FFF2-40B4-BE49-F238E27FC236}">
                <a16:creationId xmlns:a16="http://schemas.microsoft.com/office/drawing/2014/main" id="{A3441823-E3D6-CC2D-605E-F637120BE2CB}"/>
              </a:ext>
            </a:extLst>
          </p:cNvPr>
          <p:cNvSpPr>
            <a:spLocks noGrp="1"/>
          </p:cNvSpPr>
          <p:nvPr>
            <p:ph type="sldNum" sz="quarter" idx="14"/>
          </p:nvPr>
        </p:nvSpPr>
        <p:spPr/>
        <p:txBody>
          <a:bodyPr/>
          <a:lstStyle/>
          <a:p>
            <a:pPr>
              <a:defRPr/>
            </a:pPr>
            <a:fld id="{8EE36966-9482-45B4-B0EB-B2BD07074284}" type="slidenum">
              <a:rPr lang="nl-NL" smtClean="0"/>
              <a:pPr>
                <a:defRPr/>
              </a:pPr>
              <a:t>19</a:t>
            </a:fld>
            <a:endParaRPr lang="nl-NL"/>
          </a:p>
        </p:txBody>
      </p:sp>
      <p:sp>
        <p:nvSpPr>
          <p:cNvPr id="5" name="Tijdelijke aanduiding voor datum 4">
            <a:extLst>
              <a:ext uri="{FF2B5EF4-FFF2-40B4-BE49-F238E27FC236}">
                <a16:creationId xmlns:a16="http://schemas.microsoft.com/office/drawing/2014/main" id="{0476D980-C1BE-4BD3-4334-6AF28A7D9A1E}"/>
              </a:ext>
            </a:extLst>
          </p:cNvPr>
          <p:cNvSpPr>
            <a:spLocks noGrp="1"/>
          </p:cNvSpPr>
          <p:nvPr>
            <p:ph type="dt" sz="half" idx="15"/>
          </p:nvPr>
        </p:nvSpPr>
        <p:spPr/>
        <p:txBody>
          <a:bodyPr/>
          <a:lstStyle/>
          <a:p>
            <a:pPr>
              <a:defRPr/>
            </a:pPr>
            <a:fld id="{FE216285-305C-40E1-AE7B-E0EAE964619E}" type="datetime4">
              <a:rPr lang="nl-NL" smtClean="0"/>
              <a:pPr>
                <a:defRPr/>
              </a:pPr>
              <a:t>10 september 2024</a:t>
            </a:fld>
            <a:endParaRPr lang="nl-NL"/>
          </a:p>
        </p:txBody>
      </p:sp>
    </p:spTree>
    <p:extLst>
      <p:ext uri="{BB962C8B-B14F-4D97-AF65-F5344CB8AC3E}">
        <p14:creationId xmlns:p14="http://schemas.microsoft.com/office/powerpoint/2010/main" val="103041344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7679C"/>
        </a:solidFill>
        <a:effectLst/>
      </p:bgPr>
    </p:bg>
    <p:spTree>
      <p:nvGrpSpPr>
        <p:cNvPr id="1" name="">
          <a:extLst>
            <a:ext uri="{FF2B5EF4-FFF2-40B4-BE49-F238E27FC236}">
              <a16:creationId xmlns:a16="http://schemas.microsoft.com/office/drawing/2014/main" id="{3FD7B711-8E3F-EF08-EB2A-545326F681A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A03D3D9-DD4A-256C-ADA4-206F9F8BB2DA}"/>
              </a:ext>
            </a:extLst>
          </p:cNvPr>
          <p:cNvSpPr>
            <a:spLocks noGrp="1"/>
          </p:cNvSpPr>
          <p:nvPr>
            <p:ph type="title"/>
          </p:nvPr>
        </p:nvSpPr>
        <p:spPr/>
        <p:txBody>
          <a:bodyPr/>
          <a:lstStyle/>
          <a:p>
            <a:r>
              <a:rPr lang="nl-NL" sz="3600" dirty="0">
                <a:latin typeface="Arial" panose="020B0604020202020204" pitchFamily="34" charset="0"/>
                <a:cs typeface="Arial" panose="020B0604020202020204" pitchFamily="34" charset="0"/>
              </a:rPr>
              <a:t>Inhoud</a:t>
            </a:r>
            <a:endParaRPr lang="nl-NL" sz="3200" dirty="0">
              <a:latin typeface="Arial" panose="020B0604020202020204" pitchFamily="34" charset="0"/>
              <a:cs typeface="Arial" panose="020B0604020202020204" pitchFamily="34" charset="0"/>
            </a:endParaRPr>
          </a:p>
        </p:txBody>
      </p:sp>
      <p:sp>
        <p:nvSpPr>
          <p:cNvPr id="3" name="Tijdelijke aanduiding voor inhoud 2">
            <a:extLst>
              <a:ext uri="{FF2B5EF4-FFF2-40B4-BE49-F238E27FC236}">
                <a16:creationId xmlns:a16="http://schemas.microsoft.com/office/drawing/2014/main" id="{5DF9B359-1598-9A5D-6ADF-09EA858119F0}"/>
              </a:ext>
            </a:extLst>
          </p:cNvPr>
          <p:cNvSpPr>
            <a:spLocks noGrp="1"/>
          </p:cNvSpPr>
          <p:nvPr>
            <p:ph sz="quarter" idx="13"/>
          </p:nvPr>
        </p:nvSpPr>
        <p:spPr>
          <a:xfrm>
            <a:off x="855663" y="2020160"/>
            <a:ext cx="6077400" cy="3882962"/>
          </a:xfrm>
        </p:spPr>
        <p:txBody>
          <a:bodyPr/>
          <a:lstStyle/>
          <a:p>
            <a:pPr marL="285750" indent="-285750">
              <a:lnSpc>
                <a:spcPct val="150000"/>
              </a:lnSpc>
              <a:buFont typeface="Arial" panose="020B0604020202020204" pitchFamily="34" charset="0"/>
              <a:buChar char="•"/>
            </a:pPr>
            <a:r>
              <a:rPr lang="nl-NL" sz="1800" b="1" dirty="0">
                <a:latin typeface="Arial" panose="020B0604020202020204" pitchFamily="34" charset="0"/>
                <a:cs typeface="Arial" panose="020B0604020202020204" pitchFamily="34" charset="0"/>
                <a:hlinkClick r:id="rId3" action="ppaction://hlinksldjump"/>
              </a:rPr>
              <a:t>Introductie</a:t>
            </a:r>
          </a:p>
          <a:p>
            <a:pPr marL="285750" indent="-285750">
              <a:lnSpc>
                <a:spcPct val="150000"/>
              </a:lnSpc>
              <a:buFont typeface="Arial" panose="020B0604020202020204" pitchFamily="34" charset="0"/>
              <a:buChar char="•"/>
            </a:pPr>
            <a:r>
              <a:rPr lang="nl-NL" sz="1800" b="1" dirty="0">
                <a:latin typeface="Arial" panose="020B0604020202020204" pitchFamily="34" charset="0"/>
                <a:cs typeface="Arial" panose="020B0604020202020204" pitchFamily="34" charset="0"/>
                <a:hlinkClick r:id="rId3" action="ppaction://hlinksldjump"/>
              </a:rPr>
              <a:t>Kansen in kaart brengen</a:t>
            </a:r>
            <a:endParaRPr lang="nl-NL" sz="1800" b="1"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nl-NL" sz="1800" b="1" dirty="0">
                <a:latin typeface="Arial" panose="020B0604020202020204" pitchFamily="34" charset="0"/>
                <a:cs typeface="Arial" panose="020B0604020202020204" pitchFamily="34" charset="0"/>
                <a:hlinkClick r:id="rId4" action="ppaction://hlinksldjump"/>
              </a:rPr>
              <a:t>Ontwikkelbehoeften in kaart brengen</a:t>
            </a:r>
            <a:endParaRPr lang="nl-NL" sz="1800" b="1"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nl-NL" sz="1800" b="1" dirty="0">
                <a:latin typeface="Arial" panose="020B0604020202020204" pitchFamily="34" charset="0"/>
                <a:cs typeface="Arial" panose="020B0604020202020204" pitchFamily="34" charset="0"/>
                <a:hlinkClick r:id="rId5" action="ppaction://hlinksldjump"/>
              </a:rPr>
              <a:t>Vervolgstap bepalen</a:t>
            </a:r>
            <a:endParaRPr lang="nl-NL" sz="1800" b="1"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nl-NL" sz="1800" b="1" dirty="0">
                <a:latin typeface="Arial" panose="020B0604020202020204" pitchFamily="34" charset="0"/>
                <a:cs typeface="Arial" panose="020B0604020202020204" pitchFamily="34" charset="0"/>
                <a:hlinkClick r:id="rId6" action="ppaction://hlinksldjump"/>
              </a:rPr>
              <a:t>Vervolg werksessie</a:t>
            </a:r>
            <a:endParaRPr lang="nl-NL" sz="1800" b="1" dirty="0">
              <a:latin typeface="Arial" panose="020B0604020202020204" pitchFamily="34" charset="0"/>
              <a:cs typeface="Arial" panose="020B0604020202020204" pitchFamily="34" charset="0"/>
            </a:endParaRPr>
          </a:p>
        </p:txBody>
      </p:sp>
      <p:sp>
        <p:nvSpPr>
          <p:cNvPr id="6" name="Tijdelijke aanduiding voor dianummer 5">
            <a:extLst>
              <a:ext uri="{FF2B5EF4-FFF2-40B4-BE49-F238E27FC236}">
                <a16:creationId xmlns:a16="http://schemas.microsoft.com/office/drawing/2014/main" id="{17AEA200-9E82-C6C2-A384-55C79D40B814}"/>
              </a:ext>
            </a:extLst>
          </p:cNvPr>
          <p:cNvSpPr>
            <a:spLocks noGrp="1"/>
          </p:cNvSpPr>
          <p:nvPr>
            <p:ph type="sldNum" sz="quarter" idx="28"/>
          </p:nvPr>
        </p:nvSpPr>
        <p:spPr/>
        <p:txBody>
          <a:bodyPr/>
          <a:lstStyle/>
          <a:p>
            <a:pPr marL="0" marR="0" lvl="0" indent="0" algn="r" defTabSz="292100" rtl="0" eaLnBrk="1" fontAlgn="auto" latinLnBrk="0" hangingPunct="1">
              <a:lnSpc>
                <a:spcPct val="100000"/>
              </a:lnSpc>
              <a:spcBef>
                <a:spcPts val="0"/>
              </a:spcBef>
              <a:spcAft>
                <a:spcPts val="0"/>
              </a:spcAft>
              <a:buClrTx/>
              <a:buSzTx/>
              <a:buFontTx/>
              <a:buNone/>
              <a:tabLst/>
              <a:defRPr/>
            </a:pPr>
            <a:fld id="{E53A3525-F604-4A6C-9F97-2971C7F31B52}" type="slidenum">
              <a:rPr kumimoji="0" lang="nl-NL" sz="1100" b="0" i="0" u="none" strike="noStrike" kern="1200" cap="none" spc="0" normalizeH="0" baseline="0" noProof="0" smtClean="0">
                <a:ln>
                  <a:noFill/>
                </a:ln>
                <a:solidFill>
                  <a:srgbClr val="000000"/>
                </a:solidFill>
                <a:effectLst/>
                <a:uLnTx/>
                <a:uFillTx/>
                <a:latin typeface="Arial" panose="020B0604020202020204" pitchFamily="34" charset="0"/>
                <a:cs typeface="Arial" panose="020B0604020202020204" pitchFamily="34" charset="0"/>
              </a:rPr>
              <a:pPr marL="0" marR="0" lvl="0" indent="0" algn="r" defTabSz="292100" rtl="0" eaLnBrk="1" fontAlgn="auto" latinLnBrk="0" hangingPunct="1">
                <a:lnSpc>
                  <a:spcPct val="100000"/>
                </a:lnSpc>
                <a:spcBef>
                  <a:spcPts val="0"/>
                </a:spcBef>
                <a:spcAft>
                  <a:spcPts val="0"/>
                </a:spcAft>
                <a:buClrTx/>
                <a:buSzTx/>
                <a:buFontTx/>
                <a:buNone/>
                <a:tabLst/>
                <a:defRPr/>
              </a:pPr>
              <a:t>2</a:t>
            </a:fld>
            <a:endParaRPr kumimoji="0" lang="nl-NL" sz="11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pic>
        <p:nvPicPr>
          <p:cNvPr id="5" name="Afbeelding 4" descr="Afbeelding met tekening, illustratie, clipart, Graphics&#10;&#10;Automatisch gegenereerde beschrijving">
            <a:extLst>
              <a:ext uri="{FF2B5EF4-FFF2-40B4-BE49-F238E27FC236}">
                <a16:creationId xmlns:a16="http://schemas.microsoft.com/office/drawing/2014/main" id="{0C6ADCF4-2882-C224-BDC8-5E16829EBE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33063" y="1364856"/>
            <a:ext cx="4106203" cy="3882962"/>
          </a:xfrm>
          <a:prstGeom prst="rect">
            <a:avLst/>
          </a:prstGeom>
        </p:spPr>
      </p:pic>
    </p:spTree>
    <p:extLst>
      <p:ext uri="{BB962C8B-B14F-4D97-AF65-F5344CB8AC3E}">
        <p14:creationId xmlns:p14="http://schemas.microsoft.com/office/powerpoint/2010/main" val="315615156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20</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11175995"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Zet de in kaart gebrachte kansen en ontwikkelbehoeften om in mogelijke projecten: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Stap 1: Voorkeuren en voorrang bepalen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Stap 2: Patronen herkennen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Stap 3: Vervolgstap bepalen</a:t>
            </a: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Vervolgstap bepalen</a:t>
            </a:r>
          </a:p>
        </p:txBody>
      </p:sp>
    </p:spTree>
    <p:extLst>
      <p:ext uri="{BB962C8B-B14F-4D97-AF65-F5344CB8AC3E}">
        <p14:creationId xmlns:p14="http://schemas.microsoft.com/office/powerpoint/2010/main" val="323724220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21</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11486891" cy="2848564"/>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Alle deelnemers bepalen hun voorkeuren en voorrang. Gebruik hiervoor de volgende vraag:</a:t>
            </a:r>
          </a:p>
          <a:p>
            <a:pPr algn="ctr">
              <a:lnSpc>
                <a:spcPct val="150000"/>
              </a:lnSpc>
              <a:buClr>
                <a:srgbClr val="00435C"/>
              </a:buClr>
              <a:buSzPct val="100000"/>
            </a:pPr>
            <a:endParaRPr lang="nl-NL" sz="2000" b="1" i="1" dirty="0">
              <a:solidFill>
                <a:srgbClr val="000000"/>
              </a:solidFill>
              <a:latin typeface="Arial" panose="020B0604020202020204" pitchFamily="34" charset="0"/>
              <a:cs typeface="Arial" panose="020B0604020202020204" pitchFamily="34" charset="0"/>
            </a:endParaRPr>
          </a:p>
          <a:p>
            <a:pPr algn="ctr">
              <a:lnSpc>
                <a:spcPct val="150000"/>
              </a:lnSpc>
              <a:buClr>
                <a:srgbClr val="00435C"/>
              </a:buClr>
              <a:buSzPct val="100000"/>
            </a:pPr>
            <a:r>
              <a:rPr lang="nl-NL" sz="2000" b="1" i="1" dirty="0">
                <a:solidFill>
                  <a:srgbClr val="000000"/>
                </a:solidFill>
                <a:latin typeface="Arial" panose="020B0604020202020204" pitchFamily="34" charset="0"/>
                <a:cs typeface="Arial" panose="020B0604020202020204" pitchFamily="34" charset="0"/>
              </a:rPr>
              <a:t>Met welke thema’s wil je aan de slag in het eerste project? </a:t>
            </a:r>
          </a:p>
          <a:p>
            <a:pPr algn="ctr">
              <a:lnSpc>
                <a:spcPct val="150000"/>
              </a:lnSpc>
              <a:buClr>
                <a:srgbClr val="00435C"/>
              </a:buClr>
              <a:buSzPct val="100000"/>
            </a:pPr>
            <a:r>
              <a:rPr lang="nl-NL" sz="2000" b="1" i="1" dirty="0">
                <a:solidFill>
                  <a:srgbClr val="000000"/>
                </a:solidFill>
                <a:latin typeface="Arial" panose="020B0604020202020204" pitchFamily="34" charset="0"/>
                <a:cs typeface="Arial" panose="020B0604020202020204" pitchFamily="34" charset="0"/>
              </a:rPr>
              <a:t>Met andere woorden: Wat zijn volgens jou op dit moment de belangrijkste aanknopingspunten voor de vervolgstap in het ontwikkelen van je ondersteuningsstructuur? </a:t>
            </a:r>
            <a:endParaRPr lang="nl-NL" sz="2000" b="1" dirty="0">
              <a:solidFill>
                <a:srgbClr val="000000"/>
              </a:solidFill>
              <a:latin typeface="Arial" panose="020B0604020202020204" pitchFamily="34" charset="0"/>
              <a:cs typeface="Arial" panose="020B0604020202020204" pitchFamily="34" charset="0"/>
            </a:endParaRPr>
          </a:p>
          <a:p>
            <a:pPr marL="342900" indent="-342900">
              <a:lnSpc>
                <a:spcPct val="150000"/>
              </a:lnSpc>
              <a:buClr>
                <a:srgbClr val="00435C"/>
              </a:buClr>
              <a:buSzPct val="100000"/>
              <a:buFont typeface="Arial" panose="020B0604020202020204" pitchFamily="34" charset="0"/>
              <a:buChar char="•"/>
            </a:pPr>
            <a:endParaRPr lang="nl-NL" sz="2000" dirty="0">
              <a:solidFill>
                <a:srgbClr val="000000"/>
              </a:solidFill>
              <a:latin typeface="Arial" panose="020B0604020202020204" pitchFamily="34" charset="0"/>
              <a:cs typeface="Arial" panose="020B0604020202020204" pitchFamily="34" charset="0"/>
            </a:endParaRP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Antwoord door het plakken van max. 2 stickers bij </a:t>
            </a:r>
            <a:r>
              <a:rPr lang="nl-NL" sz="2000" u="sng" dirty="0">
                <a:solidFill>
                  <a:srgbClr val="000000"/>
                </a:solidFill>
                <a:latin typeface="Arial" panose="020B0604020202020204" pitchFamily="34" charset="0"/>
                <a:cs typeface="Arial" panose="020B0604020202020204" pitchFamily="34" charset="0"/>
              </a:rPr>
              <a:t>elk onderdeel </a:t>
            </a:r>
            <a:r>
              <a:rPr lang="nl-NL" sz="2000" dirty="0">
                <a:solidFill>
                  <a:srgbClr val="000000"/>
                </a:solidFill>
                <a:latin typeface="Arial" panose="020B0604020202020204" pitchFamily="34" charset="0"/>
                <a:cs typeface="Arial" panose="020B0604020202020204" pitchFamily="34" charset="0"/>
              </a:rPr>
              <a:t>van werkblad 3 (zie volgende slide voor een voorbeeld)</a:t>
            </a: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Stap 1: Voorkeuren en voorrang bepalen</a:t>
            </a:r>
          </a:p>
        </p:txBody>
      </p:sp>
    </p:spTree>
    <p:extLst>
      <p:ext uri="{BB962C8B-B14F-4D97-AF65-F5344CB8AC3E}">
        <p14:creationId xmlns:p14="http://schemas.microsoft.com/office/powerpoint/2010/main" val="179151964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pic>
        <p:nvPicPr>
          <p:cNvPr id="8" name="Afbeelding 7">
            <a:extLst>
              <a:ext uri="{FF2B5EF4-FFF2-40B4-BE49-F238E27FC236}">
                <a16:creationId xmlns:a16="http://schemas.microsoft.com/office/drawing/2014/main" id="{14840C52-9A70-4D75-33DB-7A78D7E2707E}"/>
              </a:ext>
            </a:extLst>
          </p:cNvPr>
          <p:cNvPicPr>
            <a:picLocks noChangeAspect="1"/>
          </p:cNvPicPr>
          <p:nvPr/>
        </p:nvPicPr>
        <p:blipFill>
          <a:blip r:embed="rId3"/>
          <a:stretch>
            <a:fillRect/>
          </a:stretch>
        </p:blipFill>
        <p:spPr>
          <a:xfrm>
            <a:off x="420624" y="1036465"/>
            <a:ext cx="10747248" cy="5232432"/>
          </a:xfrm>
          <a:prstGeom prst="rect">
            <a:avLst/>
          </a:prstGeom>
        </p:spPr>
      </p:pic>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22</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Stap 1: Voorkeuren en voorrang bepalen</a:t>
            </a:r>
          </a:p>
        </p:txBody>
      </p:sp>
      <p:sp>
        <p:nvSpPr>
          <p:cNvPr id="4" name="Google Shape;268;p44">
            <a:extLst>
              <a:ext uri="{FF2B5EF4-FFF2-40B4-BE49-F238E27FC236}">
                <a16:creationId xmlns:a16="http://schemas.microsoft.com/office/drawing/2014/main" id="{DFD84C22-6197-4FA6-97BA-078D72EC6012}"/>
              </a:ext>
            </a:extLst>
          </p:cNvPr>
          <p:cNvSpPr>
            <a:spLocks noChangeArrowheads="1"/>
          </p:cNvSpPr>
          <p:nvPr/>
        </p:nvSpPr>
        <p:spPr bwMode="auto">
          <a:xfrm>
            <a:off x="8992523" y="1810735"/>
            <a:ext cx="2428875" cy="1487093"/>
          </a:xfrm>
          <a:prstGeom prst="roundRect">
            <a:avLst>
              <a:gd name="adj" fmla="val 16667"/>
            </a:avLst>
          </a:prstGeom>
          <a:solidFill>
            <a:schemeClr val="bg1"/>
          </a:solidFill>
          <a:ln w="76200">
            <a:no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endPar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p:txBody>
      </p:sp>
      <p:cxnSp>
        <p:nvCxnSpPr>
          <p:cNvPr id="7" name="Rechte verbindingslijn met pijl 6">
            <a:extLst>
              <a:ext uri="{FF2B5EF4-FFF2-40B4-BE49-F238E27FC236}">
                <a16:creationId xmlns:a16="http://schemas.microsoft.com/office/drawing/2014/main" id="{20B143BE-BCD3-EEF4-B92C-F5E5B80B9EAB}"/>
              </a:ext>
            </a:extLst>
          </p:cNvPr>
          <p:cNvCxnSpPr>
            <a:cxnSpLocks/>
            <a:stCxn id="9" idx="2"/>
          </p:cNvCxnSpPr>
          <p:nvPr/>
        </p:nvCxnSpPr>
        <p:spPr>
          <a:xfrm flipH="1">
            <a:off x="6793992" y="2583918"/>
            <a:ext cx="2079323" cy="540467"/>
          </a:xfrm>
          <a:prstGeom prst="straightConnector1">
            <a:avLst/>
          </a:prstGeom>
          <a:noFill/>
          <a:ln w="76200" cap="flat">
            <a:solidFill>
              <a:srgbClr val="D490B9"/>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9" name="Google Shape;268;p44">
            <a:extLst>
              <a:ext uri="{FF2B5EF4-FFF2-40B4-BE49-F238E27FC236}">
                <a16:creationId xmlns:a16="http://schemas.microsoft.com/office/drawing/2014/main" id="{3C1AF556-8DF0-388E-A902-53BFE1EFDF47}"/>
              </a:ext>
            </a:extLst>
          </p:cNvPr>
          <p:cNvSpPr>
            <a:spLocks noChangeArrowheads="1"/>
          </p:cNvSpPr>
          <p:nvPr/>
        </p:nvSpPr>
        <p:spPr bwMode="auto">
          <a:xfrm>
            <a:off x="6245353" y="710045"/>
            <a:ext cx="5255924" cy="1873873"/>
          </a:xfrm>
          <a:prstGeom prst="roundRect">
            <a:avLst>
              <a:gd name="adj" fmla="val 16667"/>
            </a:avLst>
          </a:prstGeom>
          <a:solidFill>
            <a:schemeClr val="bg1"/>
          </a:solidFill>
          <a:ln w="76200">
            <a:solidFill>
              <a:srgbClr val="D490B9"/>
            </a:solid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Voorbeeld onderdeel 1 (bewoners) en 2 (woningen)</a:t>
            </a:r>
          </a:p>
          <a:p>
            <a:pPr eaLnBrk="1" hangingPunct="1">
              <a:lnSpc>
                <a:spcPct val="107000"/>
              </a:lnSpc>
              <a:buClr>
                <a:srgbClr val="000000"/>
              </a:buClr>
              <a:buSzTx/>
            </a:pPr>
            <a:r>
              <a:rPr lang="nl-NL" altLang="nl-NL" sz="1400"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Reza</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wil bij onderdeel 1 als eerste aan de slag met ‘financiën’ en ‘</a:t>
            </a:r>
            <a:r>
              <a:rPr lang="nl-NL" altLang="nl-NL" sz="1400"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bewonersinitatief</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X’. Bij onderdeel 2 wil ze als eerste aan de slag met ‘vloerisolatie bij een vloer op zand’ en in ‘wijk Z’. Ze plakt 2 stickers bij elk onderdeel. </a:t>
            </a:r>
          </a:p>
        </p:txBody>
      </p:sp>
    </p:spTree>
    <p:extLst>
      <p:ext uri="{BB962C8B-B14F-4D97-AF65-F5344CB8AC3E}">
        <p14:creationId xmlns:p14="http://schemas.microsoft.com/office/powerpoint/2010/main" val="262412016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23</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11486891" cy="2848564"/>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1800" dirty="0">
                <a:solidFill>
                  <a:srgbClr val="000000"/>
                </a:solidFill>
                <a:latin typeface="Arial" panose="020B0604020202020204" pitchFamily="34" charset="0"/>
                <a:cs typeface="Arial" panose="020B0604020202020204" pitchFamily="34" charset="0"/>
              </a:rPr>
              <a:t>Tips:</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Ben je met een grote groep (&gt;6 personen)? Overweeg om iedereen </a:t>
            </a:r>
            <a:r>
              <a:rPr lang="nl-NL" sz="1800" b="1" dirty="0">
                <a:solidFill>
                  <a:srgbClr val="000000"/>
                </a:solidFill>
                <a:latin typeface="Arial" panose="020B0604020202020204" pitchFamily="34" charset="0"/>
                <a:cs typeface="Arial" panose="020B0604020202020204" pitchFamily="34" charset="0"/>
              </a:rPr>
              <a:t>maar 1 sticker per onderdeel </a:t>
            </a:r>
            <a:r>
              <a:rPr lang="nl-NL" sz="1800" dirty="0">
                <a:solidFill>
                  <a:srgbClr val="000000"/>
                </a:solidFill>
                <a:latin typeface="Arial" panose="020B0604020202020204" pitchFamily="34" charset="0"/>
                <a:cs typeface="Arial" panose="020B0604020202020204" pitchFamily="34" charset="0"/>
              </a:rPr>
              <a:t>te laten plakken.</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Let op: het gaat dus om het aangeven van voorkeuren en voorrang om </a:t>
            </a:r>
            <a:r>
              <a:rPr lang="nl-NL" sz="1800" b="1" dirty="0">
                <a:solidFill>
                  <a:srgbClr val="000000"/>
                </a:solidFill>
                <a:latin typeface="Arial" panose="020B0604020202020204" pitchFamily="34" charset="0"/>
                <a:cs typeface="Arial" panose="020B0604020202020204" pitchFamily="34" charset="0"/>
              </a:rPr>
              <a:t>op dit moment </a:t>
            </a:r>
            <a:r>
              <a:rPr lang="nl-NL" sz="1800" dirty="0">
                <a:solidFill>
                  <a:srgbClr val="000000"/>
                </a:solidFill>
                <a:latin typeface="Arial" panose="020B0604020202020204" pitchFamily="34" charset="0"/>
                <a:cs typeface="Arial" panose="020B0604020202020204" pitchFamily="34" charset="0"/>
              </a:rPr>
              <a:t>mee te beginnen. Waar denk jij dat het goed is om het volgende project op te starten? Bijvoorbeeld omwille van prangende vragen van bewoners of onderhoudsvraagstukken, of enthousiasme en capaciteit in het team. Er zijn ongetwijfeld andere kansen en ontwikkelpunten waar je later ook mee aan de slag wilt. Dit betekent dus ook niet dat je dit niet gaat doen, alleen niet nu. </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Neem eerst een paar minuten voor iedereen om na te denken over hun voorkeuren en voorrang. </a:t>
            </a:r>
            <a:r>
              <a:rPr lang="nl-NL" sz="1800" b="1" dirty="0">
                <a:solidFill>
                  <a:srgbClr val="000000"/>
                </a:solidFill>
                <a:latin typeface="Arial" panose="020B0604020202020204" pitchFamily="34" charset="0"/>
                <a:cs typeface="Arial" panose="020B0604020202020204" pitchFamily="34" charset="0"/>
              </a:rPr>
              <a:t>Ga daarna pas tegelijk plakken</a:t>
            </a:r>
            <a:r>
              <a:rPr lang="nl-NL" sz="1800" dirty="0">
                <a:solidFill>
                  <a:srgbClr val="000000"/>
                </a:solidFill>
                <a:latin typeface="Arial" panose="020B0604020202020204" pitchFamily="34" charset="0"/>
                <a:cs typeface="Arial" panose="020B0604020202020204" pitchFamily="34" charset="0"/>
              </a:rPr>
              <a:t>. Dit zorgt ervoor dat je elkaar niet te veel beïnvloedt en iedereens echte voorkeur kan worden meegenomen. </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Heb je </a:t>
            </a:r>
            <a:r>
              <a:rPr lang="nl-NL" sz="1800" b="1" dirty="0">
                <a:solidFill>
                  <a:srgbClr val="000000"/>
                </a:solidFill>
                <a:latin typeface="Arial" panose="020B0604020202020204" pitchFamily="34" charset="0"/>
                <a:cs typeface="Arial" panose="020B0604020202020204" pitchFamily="34" charset="0"/>
              </a:rPr>
              <a:t>geen stickers? </a:t>
            </a:r>
            <a:r>
              <a:rPr lang="nl-NL" sz="1800" dirty="0">
                <a:solidFill>
                  <a:srgbClr val="000000"/>
                </a:solidFill>
                <a:latin typeface="Arial" panose="020B0604020202020204" pitchFamily="34" charset="0"/>
                <a:cs typeface="Arial" panose="020B0604020202020204" pitchFamily="34" charset="0"/>
              </a:rPr>
              <a:t>Laat iedereen dan een symbooltje of initiaal zetten met een stift of pen.</a:t>
            </a:r>
          </a:p>
          <a:p>
            <a:pPr>
              <a:lnSpc>
                <a:spcPct val="150000"/>
              </a:lnSpc>
              <a:buClr>
                <a:srgbClr val="00435C"/>
              </a:buClr>
              <a:buSzPct val="100000"/>
            </a:pPr>
            <a:endParaRPr lang="nl-NL" sz="1600" dirty="0">
              <a:solidFill>
                <a:srgbClr val="000000"/>
              </a:solidFill>
              <a:latin typeface="Arial" panose="020B0604020202020204" pitchFamily="34" charset="0"/>
              <a:cs typeface="Arial" panose="020B0604020202020204" pitchFamily="34" charset="0"/>
            </a:endParaRPr>
          </a:p>
          <a:p>
            <a:pPr marL="342900" indent="-342900">
              <a:lnSpc>
                <a:spcPct val="150000"/>
              </a:lnSpc>
              <a:buClr>
                <a:srgbClr val="00435C"/>
              </a:buClr>
              <a:buSzPct val="100000"/>
              <a:buFont typeface="Arial" panose="020B0604020202020204" pitchFamily="34" charset="0"/>
              <a:buChar char="•"/>
            </a:pPr>
            <a:endParaRPr lang="nl-NL" sz="1600"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Stap 1: Voorkeuren en voorrang bepalen</a:t>
            </a:r>
          </a:p>
        </p:txBody>
      </p:sp>
    </p:spTree>
    <p:extLst>
      <p:ext uri="{BB962C8B-B14F-4D97-AF65-F5344CB8AC3E}">
        <p14:creationId xmlns:p14="http://schemas.microsoft.com/office/powerpoint/2010/main" val="241822275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24</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10542587"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Met de geplakte stickers zie je op het werkblad nu waar jullie voorkeuren en voorrang liggen. Kijk gezamenlijk naar het werkblad en probeer de onderstaande vragen te beantwoorden. Schrijf jullie antwoorden op een flip-over vel. </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Wat valt op in de geplakte stickers? </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Zijn er patronen te herkennen?</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Waar willen jullie absoluut mee aan de slag in de vervolgstap?</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Zijn er uitzonderingen? (Wil iemand zijn/haar keuze toelichten?)</a:t>
            </a: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Stap 2: Patronen herkennen</a:t>
            </a:r>
          </a:p>
        </p:txBody>
      </p:sp>
    </p:spTree>
    <p:extLst>
      <p:ext uri="{BB962C8B-B14F-4D97-AF65-F5344CB8AC3E}">
        <p14:creationId xmlns:p14="http://schemas.microsoft.com/office/powerpoint/2010/main" val="11127051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25</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1" y="937052"/>
            <a:ext cx="10542587"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Op een flip-over vel staan nu jullie belangrijkste conclusies t.a.v. de voorkeuren en voorrang. Het is nu tijd om deze om te zetten richting een project. Bespreek hiervoor samen onderstaande vragen:</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Welke projecten zou je op basis van deze voorkeuren en voorrang kunnen bedenken?</a:t>
            </a: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Welke vervolgstap wil je zetten in de ontwikkeling van je ondersteuningsstructuur? Met andere woorden: Wat voor project wil je als eerste gaan doen?</a:t>
            </a:r>
          </a:p>
          <a:p>
            <a:pPr marL="342900" indent="-342900">
              <a:lnSpc>
                <a:spcPct val="150000"/>
              </a:lnSpc>
              <a:buClr>
                <a:srgbClr val="00435C"/>
              </a:buClr>
              <a:buSzPct val="100000"/>
              <a:buFont typeface="Arial" panose="020B0604020202020204" pitchFamily="34" charset="0"/>
              <a:buChar char="•"/>
            </a:pPr>
            <a:endParaRPr lang="nl-NL" sz="2000" b="1"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Stap 3: Vervolgstap bepalen</a:t>
            </a:r>
          </a:p>
        </p:txBody>
      </p:sp>
    </p:spTree>
    <p:extLst>
      <p:ext uri="{BB962C8B-B14F-4D97-AF65-F5344CB8AC3E}">
        <p14:creationId xmlns:p14="http://schemas.microsoft.com/office/powerpoint/2010/main" val="313783021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C1D8363E-530F-5119-CAC2-DFADE8ABF05E}"/>
              </a:ext>
            </a:extLst>
          </p:cNvPr>
          <p:cNvSpPr>
            <a:spLocks noGrp="1"/>
          </p:cNvSpPr>
          <p:nvPr>
            <p:ph type="pic" sz="quarter" idx="13"/>
          </p:nvPr>
        </p:nvSpPr>
        <p:spPr>
          <a:solidFill>
            <a:srgbClr val="47679C"/>
          </a:solidFill>
        </p:spPr>
        <p:txBody>
          <a:bodyPr/>
          <a:lstStyle/>
          <a:p>
            <a:endParaRPr lang="nl-NL"/>
          </a:p>
        </p:txBody>
      </p:sp>
      <p:sp>
        <p:nvSpPr>
          <p:cNvPr id="3" name="Titel 2">
            <a:extLst>
              <a:ext uri="{FF2B5EF4-FFF2-40B4-BE49-F238E27FC236}">
                <a16:creationId xmlns:a16="http://schemas.microsoft.com/office/drawing/2014/main" id="{42084393-2C96-5AEF-DF64-12FF03AB8334}"/>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Vervolg na werksessie</a:t>
            </a:r>
          </a:p>
        </p:txBody>
      </p:sp>
      <p:sp>
        <p:nvSpPr>
          <p:cNvPr id="4" name="Tijdelijke aanduiding voor dianummer 3">
            <a:extLst>
              <a:ext uri="{FF2B5EF4-FFF2-40B4-BE49-F238E27FC236}">
                <a16:creationId xmlns:a16="http://schemas.microsoft.com/office/drawing/2014/main" id="{2713CE40-D294-DF49-5471-A7C99B8FF058}"/>
              </a:ext>
            </a:extLst>
          </p:cNvPr>
          <p:cNvSpPr>
            <a:spLocks noGrp="1"/>
          </p:cNvSpPr>
          <p:nvPr>
            <p:ph type="sldNum" sz="quarter" idx="14"/>
          </p:nvPr>
        </p:nvSpPr>
        <p:spPr/>
        <p:txBody>
          <a:bodyPr/>
          <a:lstStyle/>
          <a:p>
            <a:pPr>
              <a:defRPr/>
            </a:pPr>
            <a:fld id="{8EE36966-9482-45B4-B0EB-B2BD07074284}" type="slidenum">
              <a:rPr lang="nl-NL" smtClean="0"/>
              <a:pPr>
                <a:defRPr/>
              </a:pPr>
              <a:t>26</a:t>
            </a:fld>
            <a:endParaRPr lang="nl-NL" dirty="0"/>
          </a:p>
        </p:txBody>
      </p:sp>
    </p:spTree>
    <p:extLst>
      <p:ext uri="{BB962C8B-B14F-4D97-AF65-F5344CB8AC3E}">
        <p14:creationId xmlns:p14="http://schemas.microsoft.com/office/powerpoint/2010/main" val="183653271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rPr>
              <a:pPr algn="l"/>
              <a:t>27</a:t>
            </a:fld>
            <a:endParaRPr lang="nl-NL" altLang="nl-NL">
              <a:solidFill>
                <a:schemeClr val="accent3">
                  <a:lumMod val="10000"/>
                </a:schemeClr>
              </a:solidFill>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601477" y="898922"/>
            <a:ext cx="11103068"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a:lnSpc>
                <a:spcPct val="150000"/>
              </a:lnSpc>
              <a:buClr>
                <a:srgbClr val="00435C"/>
              </a:buClr>
              <a:buSzPct val="100000"/>
              <a:buFont typeface="Arial" panose="020B0604020202020204" pitchFamily="34" charset="0"/>
              <a:buChar char="•"/>
            </a:pPr>
            <a:r>
              <a:rPr lang="nl-NL" sz="1800" b="0" i="0" u="none" strike="noStrike" dirty="0">
                <a:solidFill>
                  <a:srgbClr val="000000"/>
                </a:solidFill>
                <a:effectLst/>
                <a:latin typeface="Arial" panose="020B0604020202020204" pitchFamily="34" charset="0"/>
                <a:cs typeface="Arial" panose="020B0604020202020204" pitchFamily="34" charset="0"/>
              </a:rPr>
              <a:t>Ontbreekt er nog informatie om de keuze voor een project te maken?</a:t>
            </a:r>
          </a:p>
          <a:p>
            <a:pPr marL="628650" lvl="1" indent="-28575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Zoek collega’s of andere partijen op die je hiervoor nodig hebt en ga met ze in gesprek</a:t>
            </a:r>
          </a:p>
          <a:p>
            <a:pPr marL="628650" lvl="1" indent="-28575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Vul de werkbladen aan met nieuwe inzichten</a:t>
            </a:r>
          </a:p>
          <a:p>
            <a:pPr marL="285750" indent="-28575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Zijn er nog onderwerpen op het parkeervel opgeschreven?</a:t>
            </a:r>
          </a:p>
          <a:p>
            <a:pPr marL="628650" lvl="1" indent="-28575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Bepaal wie/wanneer je deze gaat oppakken</a:t>
            </a:r>
          </a:p>
          <a:p>
            <a:pPr marL="285750" indent="-28575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Wanneer jullie een keuze hebben gemaakt, kan je het project verder vormgeven door het template “Leren in projecten” in te vullen. Zie hiervoor ‘</a:t>
            </a:r>
            <a:r>
              <a:rPr lang="nl-NL" sz="1800" dirty="0">
                <a:solidFill>
                  <a:srgbClr val="000000"/>
                </a:solidFill>
                <a:latin typeface="Arial" panose="020B0604020202020204" pitchFamily="34" charset="0"/>
                <a:cs typeface="Arial" panose="020B0604020202020204" pitchFamily="34" charset="0"/>
                <a:hlinkClick r:id="rId3"/>
              </a:rPr>
              <a:t>Uitvoeren en leren</a:t>
            </a:r>
            <a:r>
              <a:rPr lang="nl-NL" sz="1800" dirty="0">
                <a:solidFill>
                  <a:srgbClr val="000000"/>
                </a:solidFill>
                <a:latin typeface="Arial" panose="020B0604020202020204" pitchFamily="34" charset="0"/>
                <a:cs typeface="Arial" panose="020B0604020202020204" pitchFamily="34" charset="0"/>
              </a:rPr>
              <a:t>’. </a:t>
            </a: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Vervolg werksessie</a:t>
            </a:r>
          </a:p>
        </p:txBody>
      </p:sp>
    </p:spTree>
    <p:extLst>
      <p:ext uri="{BB962C8B-B14F-4D97-AF65-F5344CB8AC3E}">
        <p14:creationId xmlns:p14="http://schemas.microsoft.com/office/powerpoint/2010/main" val="76938430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CFA3D-1032-52D4-D88F-2146868E95C5}"/>
            </a:ext>
          </a:extLst>
        </p:cNvPr>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61C5D5CD-A29C-0B8A-3D39-74BC7A12981A}"/>
              </a:ext>
            </a:extLst>
          </p:cNvPr>
          <p:cNvSpPr>
            <a:spLocks noGrp="1"/>
          </p:cNvSpPr>
          <p:nvPr>
            <p:ph type="pic" sz="quarter" idx="13"/>
          </p:nvPr>
        </p:nvSpPr>
        <p:spPr>
          <a:solidFill>
            <a:srgbClr val="47679C"/>
          </a:solidFill>
        </p:spPr>
        <p:txBody>
          <a:bodyPr/>
          <a:lstStyle/>
          <a:p>
            <a:endParaRPr lang="nl-NL"/>
          </a:p>
        </p:txBody>
      </p:sp>
      <p:sp>
        <p:nvSpPr>
          <p:cNvPr id="3" name="Titel 2">
            <a:extLst>
              <a:ext uri="{FF2B5EF4-FFF2-40B4-BE49-F238E27FC236}">
                <a16:creationId xmlns:a16="http://schemas.microsoft.com/office/drawing/2014/main" id="{C9C2B8BC-E1D5-0999-2221-A1B9802AD1BD}"/>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Introductie</a:t>
            </a:r>
            <a:endParaRPr lang="nl-NL" i="1" dirty="0">
              <a:latin typeface="Arial" panose="020B0604020202020204" pitchFamily="34" charset="0"/>
              <a:cs typeface="Arial" panose="020B0604020202020204" pitchFamily="34" charset="0"/>
            </a:endParaRPr>
          </a:p>
        </p:txBody>
      </p:sp>
      <p:sp>
        <p:nvSpPr>
          <p:cNvPr id="4" name="Tijdelijke aanduiding voor dianummer 3">
            <a:extLst>
              <a:ext uri="{FF2B5EF4-FFF2-40B4-BE49-F238E27FC236}">
                <a16:creationId xmlns:a16="http://schemas.microsoft.com/office/drawing/2014/main" id="{A3441823-E3D6-CC2D-605E-F637120BE2CB}"/>
              </a:ext>
            </a:extLst>
          </p:cNvPr>
          <p:cNvSpPr>
            <a:spLocks noGrp="1"/>
          </p:cNvSpPr>
          <p:nvPr>
            <p:ph type="sldNum" sz="quarter" idx="14"/>
          </p:nvPr>
        </p:nvSpPr>
        <p:spPr/>
        <p:txBody>
          <a:bodyPr/>
          <a:lstStyle/>
          <a:p>
            <a:pPr>
              <a:defRPr/>
            </a:pPr>
            <a:fld id="{8EE36966-9482-45B4-B0EB-B2BD07074284}" type="slidenum">
              <a:rPr lang="nl-NL" smtClean="0"/>
              <a:pPr>
                <a:defRPr/>
              </a:pPr>
              <a:t>3</a:t>
            </a:fld>
            <a:endParaRPr lang="nl-NL"/>
          </a:p>
        </p:txBody>
      </p:sp>
    </p:spTree>
    <p:extLst>
      <p:ext uri="{BB962C8B-B14F-4D97-AF65-F5344CB8AC3E}">
        <p14:creationId xmlns:p14="http://schemas.microsoft.com/office/powerpoint/2010/main" val="369175185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41F7C-FFB8-BD8D-07F9-BC74C13018E8}"/>
            </a:ext>
          </a:extLst>
        </p:cNvPr>
        <p:cNvGrpSpPr/>
        <p:nvPr/>
      </p:nvGrpSpPr>
      <p:grpSpPr>
        <a:xfrm>
          <a:off x="0" y="0"/>
          <a:ext cx="0" cy="0"/>
          <a:chOff x="0" y="0"/>
          <a:chExt cx="0" cy="0"/>
        </a:xfrm>
      </p:grpSpPr>
      <p:sp>
        <p:nvSpPr>
          <p:cNvPr id="51229" name="Titel 1">
            <a:extLst>
              <a:ext uri="{FF2B5EF4-FFF2-40B4-BE49-F238E27FC236}">
                <a16:creationId xmlns:a16="http://schemas.microsoft.com/office/drawing/2014/main" id="{C21199CA-AEBE-88B9-D210-CDC4E3FB950A}"/>
              </a:ext>
            </a:extLst>
          </p:cNvPr>
          <p:cNvSpPr txBox="1">
            <a:spLocks/>
          </p:cNvSpPr>
          <p:nvPr/>
        </p:nvSpPr>
        <p:spPr>
          <a:xfrm>
            <a:off x="291128" y="399829"/>
            <a:ext cx="10755313" cy="762000"/>
          </a:xfrm>
          <a:prstGeom prst="rect">
            <a:avLst/>
          </a:prstGeom>
        </p:spPr>
        <p:txBody>
          <a:bodyPr/>
          <a:lstStyle>
            <a:lvl1pPr marL="0" marR="0" indent="0" algn="l" defTabSz="1219169" rtl="0" eaLnBrk="1" latinLnBrk="0" hangingPunct="1">
              <a:lnSpc>
                <a:spcPct val="80000"/>
              </a:lnSpc>
              <a:spcBef>
                <a:spcPts val="0"/>
              </a:spcBef>
              <a:spcAft>
                <a:spcPts val="0"/>
              </a:spcAft>
              <a:buClrTx/>
              <a:buSzTx/>
              <a:buFontTx/>
              <a:buNone/>
              <a:tabLst/>
              <a:defRPr sz="2700" b="1" i="0" u="none" strike="noStrike" cap="none" spc="-85" baseline="0">
                <a:solidFill>
                  <a:srgbClr val="000000"/>
                </a:solidFill>
                <a:uFillTx/>
                <a:latin typeface="+mj-lt"/>
                <a:ea typeface="Source Sans Pro" panose="020B0503030403020204" pitchFamily="34" charset="0"/>
                <a:cs typeface="+mn-cs"/>
                <a:sym typeface="Helvetica Neue"/>
              </a:defRPr>
            </a:lvl1pPr>
            <a:lvl2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pPr fontAlgn="auto">
              <a:defRPr/>
            </a:pPr>
            <a:r>
              <a:rPr lang="nl-NL" kern="0" dirty="0">
                <a:latin typeface="Arial" panose="020B0604020202020204" pitchFamily="34" charset="0"/>
                <a:cs typeface="Arial" panose="020B0604020202020204" pitchFamily="34" charset="0"/>
              </a:rPr>
              <a:t>Doelen van de werksessie</a:t>
            </a:r>
          </a:p>
        </p:txBody>
      </p:sp>
      <p:sp>
        <p:nvSpPr>
          <p:cNvPr id="4" name="Tijdelijke aanduiding voor dianummer 2">
            <a:extLst>
              <a:ext uri="{FF2B5EF4-FFF2-40B4-BE49-F238E27FC236}">
                <a16:creationId xmlns:a16="http://schemas.microsoft.com/office/drawing/2014/main" id="{B877D6B8-CDAF-C290-DCA0-36D2A9C75462}"/>
              </a:ext>
            </a:extLst>
          </p:cNvPr>
          <p:cNvSpPr txBox="1">
            <a:spLocks noChangeArrowheads="1"/>
          </p:cNvSpPr>
          <p:nvPr/>
        </p:nvSpPr>
        <p:spPr bwMode="auto">
          <a:xfrm>
            <a:off x="11560175" y="6390481"/>
            <a:ext cx="406400" cy="273050"/>
          </a:xfrm>
          <a:prstGeom prst="rect">
            <a:avLst/>
          </a:prstGeo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defPPr>
              <a:defRPr lang="nl-NL"/>
            </a:defPPr>
            <a:lvl1pPr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1pPr>
            <a:lvl2pPr marL="742950" indent="-28575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2pPr>
            <a:lvl3pPr marL="11430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3pPr>
            <a:lvl4pPr marL="16002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4pPr>
            <a:lvl5pPr marL="20574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5pPr>
            <a:lvl6pPr marL="25146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6pPr>
            <a:lvl7pPr marL="29718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7pPr>
            <a:lvl8pPr marL="34290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8pPr>
            <a:lvl9pPr marL="38862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9pPr>
          </a:lstStyle>
          <a:p>
            <a:fld id="{E1F2A8F5-3474-4E0D-852F-522416D3C9E0}" type="slidenum">
              <a:rPr lang="nl-NL" altLang="nl-NL" sz="1100" smtClean="0">
                <a:solidFill>
                  <a:srgbClr val="000000"/>
                </a:solidFill>
                <a:latin typeface="Arial" panose="020B0604020202020204" pitchFamily="34" charset="0"/>
                <a:cs typeface="Arial" panose="020B0604020202020204" pitchFamily="34" charset="0"/>
              </a:rPr>
              <a:pPr/>
              <a:t>4</a:t>
            </a:fld>
            <a:endParaRPr lang="nl-NL" altLang="nl-NL" sz="1100">
              <a:solidFill>
                <a:srgbClr val="000000"/>
              </a:solidFill>
              <a:latin typeface="Arial" panose="020B0604020202020204" pitchFamily="34" charset="0"/>
              <a:cs typeface="Arial" panose="020B0604020202020204" pitchFamily="34" charset="0"/>
            </a:endParaRPr>
          </a:p>
        </p:txBody>
      </p:sp>
      <p:sp>
        <p:nvSpPr>
          <p:cNvPr id="3" name="Google Shape;168;p28">
            <a:extLst>
              <a:ext uri="{FF2B5EF4-FFF2-40B4-BE49-F238E27FC236}">
                <a16:creationId xmlns:a16="http://schemas.microsoft.com/office/drawing/2014/main" id="{2963D3FD-7260-19EF-9292-EEA03E863FF0}"/>
              </a:ext>
            </a:extLst>
          </p:cNvPr>
          <p:cNvSpPr txBox="1">
            <a:spLocks/>
          </p:cNvSpPr>
          <p:nvPr/>
        </p:nvSpPr>
        <p:spPr>
          <a:xfrm>
            <a:off x="420069" y="1208966"/>
            <a:ext cx="11140105" cy="1958806"/>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Alle afwegingen op tafel</a:t>
            </a:r>
            <a:r>
              <a:rPr lang="nl-NL" sz="2000" dirty="0">
                <a:solidFill>
                  <a:srgbClr val="000000"/>
                </a:solidFill>
                <a:latin typeface="Arial" panose="020B0604020202020204" pitchFamily="34" charset="0"/>
                <a:cs typeface="Arial" panose="020B0604020202020204" pitchFamily="34" charset="0"/>
              </a:rPr>
              <a:t> brengen voor het bepalen van vervolgstap(en) in het bouwen van de brug</a:t>
            </a:r>
            <a:endParaRPr lang="nl-NL" sz="2000" b="1" dirty="0">
              <a:solidFill>
                <a:srgbClr val="000000"/>
              </a:solidFill>
              <a:latin typeface="Arial" panose="020B0604020202020204" pitchFamily="34" charset="0"/>
              <a:cs typeface="Arial" panose="020B0604020202020204" pitchFamily="34" charset="0"/>
            </a:endParaRPr>
          </a:p>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Voorkeuren en voorrang </a:t>
            </a:r>
            <a:r>
              <a:rPr lang="nl-NL" sz="2000" dirty="0">
                <a:solidFill>
                  <a:srgbClr val="000000"/>
                </a:solidFill>
                <a:latin typeface="Arial" panose="020B0604020202020204" pitchFamily="34" charset="0"/>
                <a:cs typeface="Arial" panose="020B0604020202020204" pitchFamily="34" charset="0"/>
              </a:rPr>
              <a:t>geven aan deze afwegingen</a:t>
            </a:r>
            <a:endParaRPr lang="nl-NL" sz="2000" b="1"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b="1"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b="1"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b="1" dirty="0">
              <a:solidFill>
                <a:srgbClr val="000000"/>
              </a:solidFill>
              <a:highlight>
                <a:srgbClr val="FFFF00"/>
              </a:highlight>
              <a:latin typeface="Arial" panose="020B0604020202020204" pitchFamily="34" charset="0"/>
              <a:cs typeface="Arial" panose="020B0604020202020204" pitchFamily="34" charset="0"/>
            </a:endParaRPr>
          </a:p>
        </p:txBody>
      </p:sp>
      <p:sp>
        <p:nvSpPr>
          <p:cNvPr id="6" name="Pijl: omlaag 5">
            <a:extLst>
              <a:ext uri="{FF2B5EF4-FFF2-40B4-BE49-F238E27FC236}">
                <a16:creationId xmlns:a16="http://schemas.microsoft.com/office/drawing/2014/main" id="{03AC1449-7936-7C51-4382-15333ED4C352}"/>
              </a:ext>
            </a:extLst>
          </p:cNvPr>
          <p:cNvSpPr/>
          <p:nvPr/>
        </p:nvSpPr>
        <p:spPr>
          <a:xfrm>
            <a:off x="5647153" y="3167772"/>
            <a:ext cx="685935" cy="761921"/>
          </a:xfrm>
          <a:prstGeom prst="downArrow">
            <a:avLst/>
          </a:prstGeom>
          <a:solidFill>
            <a:srgbClr val="5A4A4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nl-NL" sz="3200" b="0" i="0" u="none" strike="noStrike" cap="none" spc="0" normalizeH="0" baseline="0">
              <a:ln>
                <a:noFill/>
              </a:ln>
              <a:solidFill>
                <a:srgbClr val="FFFFFF"/>
              </a:solidFill>
              <a:effectLst/>
              <a:uFillTx/>
              <a:latin typeface="Arial" panose="020B0604020202020204" pitchFamily="34" charset="0"/>
              <a:ea typeface="Helvetica Neue Medium"/>
              <a:cs typeface="Arial" panose="020B0604020202020204" pitchFamily="34" charset="0"/>
              <a:sym typeface="Helvetica Neue Medium"/>
            </a:endParaRPr>
          </a:p>
        </p:txBody>
      </p:sp>
      <p:sp>
        <p:nvSpPr>
          <p:cNvPr id="7" name="Google Shape;168;p28">
            <a:extLst>
              <a:ext uri="{FF2B5EF4-FFF2-40B4-BE49-F238E27FC236}">
                <a16:creationId xmlns:a16="http://schemas.microsoft.com/office/drawing/2014/main" id="{43AE7C7D-F583-A9A1-A927-D130B701CCB5}"/>
              </a:ext>
            </a:extLst>
          </p:cNvPr>
          <p:cNvSpPr txBox="1">
            <a:spLocks/>
          </p:cNvSpPr>
          <p:nvPr/>
        </p:nvSpPr>
        <p:spPr>
          <a:xfrm>
            <a:off x="2999622" y="4350960"/>
            <a:ext cx="6364801" cy="1117600"/>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50000"/>
              </a:lnSpc>
              <a:buClr>
                <a:srgbClr val="00435C"/>
              </a:buClr>
              <a:buSzPct val="100000"/>
            </a:pPr>
            <a:r>
              <a:rPr lang="nl-NL" sz="2000" b="1" dirty="0">
                <a:solidFill>
                  <a:srgbClr val="000000"/>
                </a:solidFill>
                <a:latin typeface="Arial" panose="020B0604020202020204" pitchFamily="34" charset="0"/>
                <a:cs typeface="Arial" panose="020B0604020202020204" pitchFamily="34" charset="0"/>
              </a:rPr>
              <a:t>Jullie kunnen een keuze maken voor jullie eerste project (dit hoeft nog niet vandaag)</a:t>
            </a:r>
          </a:p>
        </p:txBody>
      </p:sp>
    </p:spTree>
    <p:extLst>
      <p:ext uri="{BB962C8B-B14F-4D97-AF65-F5344CB8AC3E}">
        <p14:creationId xmlns:p14="http://schemas.microsoft.com/office/powerpoint/2010/main" val="38012712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41F7C-FFB8-BD8D-07F9-BC74C13018E8}"/>
            </a:ext>
          </a:extLst>
        </p:cNvPr>
        <p:cNvGrpSpPr/>
        <p:nvPr/>
      </p:nvGrpSpPr>
      <p:grpSpPr>
        <a:xfrm>
          <a:off x="0" y="0"/>
          <a:ext cx="0" cy="0"/>
          <a:chOff x="0" y="0"/>
          <a:chExt cx="0" cy="0"/>
        </a:xfrm>
      </p:grpSpPr>
      <p:sp>
        <p:nvSpPr>
          <p:cNvPr id="51229" name="Titel 1">
            <a:extLst>
              <a:ext uri="{FF2B5EF4-FFF2-40B4-BE49-F238E27FC236}">
                <a16:creationId xmlns:a16="http://schemas.microsoft.com/office/drawing/2014/main" id="{C21199CA-AEBE-88B9-D210-CDC4E3FB950A}"/>
              </a:ext>
            </a:extLst>
          </p:cNvPr>
          <p:cNvSpPr txBox="1">
            <a:spLocks/>
          </p:cNvSpPr>
          <p:nvPr/>
        </p:nvSpPr>
        <p:spPr>
          <a:xfrm>
            <a:off x="291128" y="399829"/>
            <a:ext cx="10755313" cy="762000"/>
          </a:xfrm>
          <a:prstGeom prst="rect">
            <a:avLst/>
          </a:prstGeom>
        </p:spPr>
        <p:txBody>
          <a:bodyPr/>
          <a:lstStyle>
            <a:lvl1pPr marL="0" marR="0" indent="0" algn="l" defTabSz="1219169" rtl="0" eaLnBrk="1" latinLnBrk="0" hangingPunct="1">
              <a:lnSpc>
                <a:spcPct val="80000"/>
              </a:lnSpc>
              <a:spcBef>
                <a:spcPts val="0"/>
              </a:spcBef>
              <a:spcAft>
                <a:spcPts val="0"/>
              </a:spcAft>
              <a:buClrTx/>
              <a:buSzTx/>
              <a:buFontTx/>
              <a:buNone/>
              <a:tabLst/>
              <a:defRPr sz="2700" b="1" i="0" u="none" strike="noStrike" cap="none" spc="-85" baseline="0">
                <a:solidFill>
                  <a:srgbClr val="000000"/>
                </a:solidFill>
                <a:uFillTx/>
                <a:latin typeface="+mj-lt"/>
                <a:ea typeface="Source Sans Pro" panose="020B0503030403020204" pitchFamily="34" charset="0"/>
                <a:cs typeface="+mn-cs"/>
                <a:sym typeface="Helvetica Neue"/>
              </a:defRPr>
            </a:lvl1pPr>
            <a:lvl2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pPr fontAlgn="auto">
              <a:defRPr/>
            </a:pPr>
            <a:r>
              <a:rPr lang="nl-NL" kern="0" dirty="0">
                <a:latin typeface="Arial" panose="020B0604020202020204" pitchFamily="34" charset="0"/>
                <a:cs typeface="Arial" panose="020B0604020202020204" pitchFamily="34" charset="0"/>
              </a:rPr>
              <a:t>Wat is een lerend project?</a:t>
            </a:r>
          </a:p>
        </p:txBody>
      </p:sp>
      <p:sp>
        <p:nvSpPr>
          <p:cNvPr id="4" name="Tijdelijke aanduiding voor dianummer 2">
            <a:extLst>
              <a:ext uri="{FF2B5EF4-FFF2-40B4-BE49-F238E27FC236}">
                <a16:creationId xmlns:a16="http://schemas.microsoft.com/office/drawing/2014/main" id="{B877D6B8-CDAF-C290-DCA0-36D2A9C75462}"/>
              </a:ext>
            </a:extLst>
          </p:cNvPr>
          <p:cNvSpPr txBox="1">
            <a:spLocks noChangeArrowheads="1"/>
          </p:cNvSpPr>
          <p:nvPr/>
        </p:nvSpPr>
        <p:spPr bwMode="auto">
          <a:xfrm>
            <a:off x="11560175" y="6390481"/>
            <a:ext cx="406400" cy="273050"/>
          </a:xfrm>
          <a:prstGeom prst="rect">
            <a:avLst/>
          </a:prstGeo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defPPr>
              <a:defRPr lang="nl-NL"/>
            </a:defPPr>
            <a:lvl1pPr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1pPr>
            <a:lvl2pPr marL="742950" indent="-28575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2pPr>
            <a:lvl3pPr marL="11430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3pPr>
            <a:lvl4pPr marL="16002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4pPr>
            <a:lvl5pPr marL="20574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5pPr>
            <a:lvl6pPr marL="25146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6pPr>
            <a:lvl7pPr marL="29718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7pPr>
            <a:lvl8pPr marL="34290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8pPr>
            <a:lvl9pPr marL="38862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9pPr>
          </a:lstStyle>
          <a:p>
            <a:fld id="{E1F2A8F5-3474-4E0D-852F-522416D3C9E0}" type="slidenum">
              <a:rPr lang="nl-NL" altLang="nl-NL" sz="1100" smtClean="0">
                <a:solidFill>
                  <a:srgbClr val="000000"/>
                </a:solidFill>
                <a:latin typeface="Arial" panose="020B0604020202020204" pitchFamily="34" charset="0"/>
                <a:cs typeface="Arial" panose="020B0604020202020204" pitchFamily="34" charset="0"/>
              </a:rPr>
              <a:pPr/>
              <a:t>5</a:t>
            </a:fld>
            <a:endParaRPr lang="nl-NL" altLang="nl-NL" sz="1100">
              <a:solidFill>
                <a:srgbClr val="000000"/>
              </a:solidFill>
              <a:latin typeface="Arial" panose="020B0604020202020204" pitchFamily="34" charset="0"/>
              <a:cs typeface="Arial" panose="020B0604020202020204" pitchFamily="34" charset="0"/>
            </a:endParaRPr>
          </a:p>
        </p:txBody>
      </p:sp>
      <p:sp>
        <p:nvSpPr>
          <p:cNvPr id="3" name="Google Shape;168;p28">
            <a:extLst>
              <a:ext uri="{FF2B5EF4-FFF2-40B4-BE49-F238E27FC236}">
                <a16:creationId xmlns:a16="http://schemas.microsoft.com/office/drawing/2014/main" id="{2963D3FD-7260-19EF-9292-EEA03E863FF0}"/>
              </a:ext>
            </a:extLst>
          </p:cNvPr>
          <p:cNvSpPr txBox="1">
            <a:spLocks/>
          </p:cNvSpPr>
          <p:nvPr/>
        </p:nvSpPr>
        <p:spPr>
          <a:xfrm>
            <a:off x="420069" y="1208966"/>
            <a:ext cx="10626371" cy="3159834"/>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indent="-342900">
              <a:lnSpc>
                <a:spcPct val="150000"/>
              </a:lnSpc>
              <a:buClr>
                <a:srgbClr val="00435C"/>
              </a:buClr>
              <a:buSzPct val="100000"/>
              <a:buFont typeface="Arial" panose="020B0604020202020204" pitchFamily="34" charset="0"/>
              <a:buChar char="•"/>
            </a:pPr>
            <a:r>
              <a:rPr lang="nl-NL" sz="2000" b="1" dirty="0">
                <a:solidFill>
                  <a:srgbClr val="000000"/>
                </a:solidFill>
                <a:latin typeface="Arial" panose="020B0604020202020204" pitchFamily="34" charset="0"/>
                <a:cs typeface="Arial" panose="020B0604020202020204" pitchFamily="34" charset="0"/>
              </a:rPr>
              <a:t>In de praktijk aan de slag met bewoners</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Gericht op </a:t>
            </a:r>
            <a:r>
              <a:rPr lang="nl-NL" sz="2000" b="1" dirty="0">
                <a:solidFill>
                  <a:srgbClr val="000000"/>
                </a:solidFill>
                <a:latin typeface="Arial" panose="020B0604020202020204" pitchFamily="34" charset="0"/>
                <a:cs typeface="Arial" panose="020B0604020202020204" pitchFamily="34" charset="0"/>
              </a:rPr>
              <a:t>ondersteunen bewoners </a:t>
            </a:r>
            <a:r>
              <a:rPr lang="nl-NL" sz="2000" dirty="0">
                <a:solidFill>
                  <a:srgbClr val="000000"/>
                </a:solidFill>
                <a:latin typeface="Arial" panose="020B0604020202020204" pitchFamily="34" charset="0"/>
                <a:cs typeface="Arial" panose="020B0604020202020204" pitchFamily="34" charset="0"/>
              </a:rPr>
              <a:t>én hiervan </a:t>
            </a:r>
            <a:r>
              <a:rPr lang="nl-NL" sz="2000" b="1" dirty="0">
                <a:solidFill>
                  <a:srgbClr val="000000"/>
                </a:solidFill>
                <a:latin typeface="Arial" panose="020B0604020202020204" pitchFamily="34" charset="0"/>
                <a:cs typeface="Arial" panose="020B0604020202020204" pitchFamily="34" charset="0"/>
              </a:rPr>
              <a:t>leren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Een (eerste) stap in de </a:t>
            </a:r>
            <a:r>
              <a:rPr lang="nl-NL" sz="2000" b="1" dirty="0">
                <a:solidFill>
                  <a:srgbClr val="000000"/>
                </a:solidFill>
                <a:latin typeface="Arial" panose="020B0604020202020204" pitchFamily="34" charset="0"/>
                <a:cs typeface="Arial" panose="020B0604020202020204" pitchFamily="34" charset="0"/>
              </a:rPr>
              <a:t>doorontwikkeling van je ondersteuningsstructuur</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Vanuit het project kan je later voortbouwen, bijvoorbeeld door </a:t>
            </a:r>
            <a:r>
              <a:rPr lang="nl-NL" sz="2000" b="1" dirty="0">
                <a:solidFill>
                  <a:srgbClr val="000000"/>
                </a:solidFill>
                <a:latin typeface="Arial" panose="020B0604020202020204" pitchFamily="34" charset="0"/>
                <a:cs typeface="Arial" panose="020B0604020202020204" pitchFamily="34" charset="0"/>
              </a:rPr>
              <a:t>verdieping </a:t>
            </a:r>
            <a:r>
              <a:rPr lang="nl-NL" sz="2000" dirty="0">
                <a:solidFill>
                  <a:srgbClr val="000000"/>
                </a:solidFill>
                <a:latin typeface="Arial" panose="020B0604020202020204" pitchFamily="34" charset="0"/>
                <a:cs typeface="Arial" panose="020B0604020202020204" pitchFamily="34" charset="0"/>
              </a:rPr>
              <a:t>of </a:t>
            </a:r>
            <a:r>
              <a:rPr lang="nl-NL" sz="2000" b="1" dirty="0">
                <a:solidFill>
                  <a:srgbClr val="000000"/>
                </a:solidFill>
                <a:latin typeface="Arial" panose="020B0604020202020204" pitchFamily="34" charset="0"/>
                <a:cs typeface="Arial" panose="020B0604020202020204" pitchFamily="34" charset="0"/>
              </a:rPr>
              <a:t>opschaling</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Zie onze praktijkverhalen voor voorbeelden, zoals:</a:t>
            </a:r>
          </a:p>
          <a:p>
            <a:pPr marL="685800" lvl="1"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hlinkClick r:id="rId3"/>
              </a:rPr>
              <a:t>Vloer op zand</a:t>
            </a:r>
            <a:endParaRPr lang="nl-NL" sz="2000" dirty="0">
              <a:solidFill>
                <a:srgbClr val="000000"/>
              </a:solidFill>
              <a:latin typeface="Arial" panose="020B0604020202020204" pitchFamily="34" charset="0"/>
              <a:cs typeface="Arial" panose="020B0604020202020204" pitchFamily="34" charset="0"/>
              <a:hlinkClick r:id="" action="ppaction://noaction"/>
            </a:endParaRPr>
          </a:p>
          <a:p>
            <a:pPr marL="685800" lvl="1"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hlinkClick r:id="rId4"/>
              </a:rPr>
              <a:t>Ventilatie</a:t>
            </a:r>
            <a:endParaRPr lang="nl-NL" sz="2000" dirty="0">
              <a:solidFill>
                <a:srgbClr val="000000"/>
              </a:solidFill>
              <a:latin typeface="Arial" panose="020B0604020202020204" pitchFamily="34" charset="0"/>
              <a:cs typeface="Arial" panose="020B0604020202020204" pitchFamily="34" charset="0"/>
              <a:hlinkClick r:id="" action="ppaction://noaction"/>
            </a:endParaRPr>
          </a:p>
          <a:p>
            <a:pPr marL="685800" lvl="1"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hlinkClick r:id="rId5"/>
              </a:rPr>
              <a:t>Glas en kozijnen</a:t>
            </a:r>
            <a:endParaRPr lang="nl-NL" sz="2000"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dirty="0">
              <a:solidFill>
                <a:srgbClr val="000000"/>
              </a:solidFill>
              <a:latin typeface="Arial" panose="020B0604020202020204" pitchFamily="34" charset="0"/>
              <a:cs typeface="Arial" panose="020B0604020202020204" pitchFamily="34" charset="0"/>
            </a:endParaRPr>
          </a:p>
          <a:p>
            <a:pPr>
              <a:lnSpc>
                <a:spcPct val="150000"/>
              </a:lnSpc>
              <a:buClr>
                <a:srgbClr val="00435C"/>
              </a:buClr>
              <a:buSzPct val="100000"/>
            </a:pPr>
            <a:endParaRPr lang="nl-NL" sz="2000" dirty="0">
              <a:solidFill>
                <a:srgbClr val="000000"/>
              </a:solidFill>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17726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68;p44">
            <a:extLst>
              <a:ext uri="{FF2B5EF4-FFF2-40B4-BE49-F238E27FC236}">
                <a16:creationId xmlns:a16="http://schemas.microsoft.com/office/drawing/2014/main" id="{D9371115-D1C9-227F-07D1-F1D7C1E62846}"/>
              </a:ext>
            </a:extLst>
          </p:cNvPr>
          <p:cNvSpPr>
            <a:spLocks noChangeArrowheads="1"/>
          </p:cNvSpPr>
          <p:nvPr/>
        </p:nvSpPr>
        <p:spPr bwMode="auto">
          <a:xfrm>
            <a:off x="6169374" y="1766639"/>
            <a:ext cx="2430463" cy="3625578"/>
          </a:xfrm>
          <a:prstGeom prst="roundRect">
            <a:avLst>
              <a:gd name="adj" fmla="val 16667"/>
            </a:avLst>
          </a:prstGeom>
          <a:solidFill>
            <a:schemeClr val="bg1"/>
          </a:solidFill>
          <a:ln w="76200">
            <a:solidFill>
              <a:srgbClr val="71B0D3"/>
            </a:solid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Focus niet op het laaghangend fruit, maar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zoom in op dingen die lastig zijn</a:t>
            </a:r>
          </a:p>
        </p:txBody>
      </p:sp>
      <p:sp>
        <p:nvSpPr>
          <p:cNvPr id="7" name="Google Shape;268;p44">
            <a:extLst>
              <a:ext uri="{FF2B5EF4-FFF2-40B4-BE49-F238E27FC236}">
                <a16:creationId xmlns:a16="http://schemas.microsoft.com/office/drawing/2014/main" id="{5E816224-0B2C-B662-9FDD-77487A373BAD}"/>
              </a:ext>
            </a:extLst>
          </p:cNvPr>
          <p:cNvSpPr>
            <a:spLocks noChangeArrowheads="1"/>
          </p:cNvSpPr>
          <p:nvPr/>
        </p:nvSpPr>
        <p:spPr bwMode="auto">
          <a:xfrm>
            <a:off x="3529363" y="1759497"/>
            <a:ext cx="2430462" cy="3625578"/>
          </a:xfrm>
          <a:prstGeom prst="roundRect">
            <a:avLst>
              <a:gd name="adj" fmla="val 16667"/>
            </a:avLst>
          </a:prstGeom>
          <a:solidFill>
            <a:schemeClr val="bg1"/>
          </a:solidFill>
          <a:ln w="76200">
            <a:solidFill>
              <a:srgbClr val="B6BFA3"/>
            </a:solid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Begin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klein</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en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schaal</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daarna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op</a:t>
            </a: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Nail</a:t>
            </a:r>
            <a:r>
              <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a:t>
            </a: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it</a:t>
            </a:r>
            <a:r>
              <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a:t>
            </a: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before</a:t>
            </a:r>
            <a:r>
              <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a:t>
            </a: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you</a:t>
            </a:r>
            <a:r>
              <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a:t>
            </a: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scale</a:t>
            </a:r>
            <a:r>
              <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a:t>
            </a:r>
            <a:r>
              <a:rPr lang="nl-NL" altLang="nl-NL" sz="1400" i="1" dirty="0" err="1">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it</a:t>
            </a:r>
            <a:endParaRPr lang="nl-NL" altLang="nl-NL" sz="1400" i="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p:txBody>
      </p:sp>
      <p:grpSp>
        <p:nvGrpSpPr>
          <p:cNvPr id="8" name="Groep 8">
            <a:extLst>
              <a:ext uri="{FF2B5EF4-FFF2-40B4-BE49-F238E27FC236}">
                <a16:creationId xmlns:a16="http://schemas.microsoft.com/office/drawing/2014/main" id="{79A46FCB-AC21-9773-CB50-8CB7ADF8B97B}"/>
              </a:ext>
            </a:extLst>
          </p:cNvPr>
          <p:cNvGrpSpPr>
            <a:grpSpLocks/>
          </p:cNvGrpSpPr>
          <p:nvPr/>
        </p:nvGrpSpPr>
        <p:grpSpPr bwMode="auto">
          <a:xfrm>
            <a:off x="3677000" y="2413547"/>
            <a:ext cx="2084388" cy="914400"/>
            <a:chOff x="726445" y="2363388"/>
            <a:chExt cx="2084692" cy="914400"/>
          </a:xfrm>
        </p:grpSpPr>
        <p:pic>
          <p:nvPicPr>
            <p:cNvPr id="11" name="Graphic 9" descr="Groep mensen silhouet">
              <a:extLst>
                <a:ext uri="{FF2B5EF4-FFF2-40B4-BE49-F238E27FC236}">
                  <a16:creationId xmlns:a16="http://schemas.microsoft.com/office/drawing/2014/main" id="{8993BC7A-0E41-A97F-BAE7-B6C0E160A5A4}"/>
                </a:ext>
              </a:extLst>
            </p:cNvPr>
            <p:cNvPicPr>
              <a:picLocks noChangeAspect="1" noChangeArrowheads="1"/>
            </p:cNvPicPr>
            <p:nvPr/>
          </p:nvPicPr>
          <p:blipFill>
            <a:blip r:embed="rId3">
              <a:duotone>
                <a:prstClr val="black"/>
                <a:srgbClr val="B6BFA3">
                  <a:tint val="45000"/>
                  <a:satMod val="400000"/>
                </a:srgbClr>
              </a:duotone>
              <a:extLst>
                <a:ext uri="{28A0092B-C50C-407E-A947-70E740481C1C}">
                  <a14:useLocalDpi xmlns:a14="http://schemas.microsoft.com/office/drawing/2010/main" val="0"/>
                </a:ext>
              </a:extLst>
            </a:blip>
            <a:srcRect/>
            <a:stretch>
              <a:fillRect/>
            </a:stretch>
          </p:blipFill>
          <p:spPr bwMode="auto">
            <a:xfrm>
              <a:off x="1896604" y="2363388"/>
              <a:ext cx="91453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phic 10" descr="Man en vrouw silhouet">
              <a:extLst>
                <a:ext uri="{FF2B5EF4-FFF2-40B4-BE49-F238E27FC236}">
                  <a16:creationId xmlns:a16="http://schemas.microsoft.com/office/drawing/2014/main" id="{8215D4D9-BAFD-D4B9-7623-C630E8CD361A}"/>
                </a:ext>
              </a:extLst>
            </p:cNvPr>
            <p:cNvPicPr>
              <a:picLocks noChangeAspect="1" noChangeArrowheads="1"/>
            </p:cNvPicPr>
            <p:nvPr/>
          </p:nvPicPr>
          <p:blipFill>
            <a:blip r:embed="rId4">
              <a:duotone>
                <a:prstClr val="black"/>
                <a:srgbClr val="B6BFA3">
                  <a:tint val="45000"/>
                  <a:satMod val="400000"/>
                </a:srgbClr>
              </a:duotone>
              <a:extLst>
                <a:ext uri="{28A0092B-C50C-407E-A947-70E740481C1C}">
                  <a14:useLocalDpi xmlns:a14="http://schemas.microsoft.com/office/drawing/2010/main" val="0"/>
                </a:ext>
              </a:extLst>
            </a:blip>
            <a:srcRect/>
            <a:stretch>
              <a:fillRect/>
            </a:stretch>
          </p:blipFill>
          <p:spPr bwMode="auto">
            <a:xfrm>
              <a:off x="726445" y="2464988"/>
              <a:ext cx="685900"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Rechte verbindingslijn met pijl 12">
              <a:extLst>
                <a:ext uri="{FF2B5EF4-FFF2-40B4-BE49-F238E27FC236}">
                  <a16:creationId xmlns:a16="http://schemas.microsoft.com/office/drawing/2014/main" id="{15FE1F4D-205A-8421-0921-16047AA1FA48}"/>
                </a:ext>
              </a:extLst>
            </p:cNvPr>
            <p:cNvCxnSpPr>
              <a:cxnSpLocks/>
            </p:cNvCxnSpPr>
            <p:nvPr/>
          </p:nvCxnSpPr>
          <p:spPr>
            <a:xfrm>
              <a:off x="1533013" y="2788838"/>
              <a:ext cx="308020" cy="0"/>
            </a:xfrm>
            <a:prstGeom prst="straightConnector1">
              <a:avLst/>
            </a:prstGeom>
            <a:ln w="38100">
              <a:solidFill>
                <a:srgbClr val="B6BFA3"/>
              </a:solidFill>
              <a:tailEnd type="triangle"/>
            </a:ln>
          </p:spPr>
          <p:style>
            <a:lnRef idx="1">
              <a:schemeClr val="accent1"/>
            </a:lnRef>
            <a:fillRef idx="0">
              <a:schemeClr val="accent1"/>
            </a:fillRef>
            <a:effectRef idx="0">
              <a:schemeClr val="accent1"/>
            </a:effectRef>
            <a:fontRef idx="minor">
              <a:schemeClr val="tx1"/>
            </a:fontRef>
          </p:style>
        </p:cxnSp>
      </p:grpSp>
      <p:pic>
        <p:nvPicPr>
          <p:cNvPr id="15" name="Graphic 13" descr="Vergrootglas met effen opvulling">
            <a:extLst>
              <a:ext uri="{FF2B5EF4-FFF2-40B4-BE49-F238E27FC236}">
                <a16:creationId xmlns:a16="http://schemas.microsoft.com/office/drawing/2014/main" id="{5358988B-9861-5BF3-0BC9-62210FEE701F}"/>
              </a:ext>
            </a:extLst>
          </p:cNvPr>
          <p:cNvPicPr>
            <a:picLocks noChangeAspect="1" noChangeArrowheads="1"/>
          </p:cNvPicPr>
          <p:nvPr/>
        </p:nvPicPr>
        <p:blipFill>
          <a:blip r:embed="rId5">
            <a:duotone>
              <a:prstClr val="black"/>
              <a:srgbClr val="71B0D3">
                <a:tint val="45000"/>
                <a:satMod val="400000"/>
              </a:srgbClr>
            </a:duotone>
            <a:extLst>
              <a:ext uri="{28A0092B-C50C-407E-A947-70E740481C1C}">
                <a14:useLocalDpi xmlns:a14="http://schemas.microsoft.com/office/drawing/2010/main" val="0"/>
              </a:ext>
            </a:extLst>
          </a:blip>
          <a:srcRect/>
          <a:stretch>
            <a:fillRect/>
          </a:stretch>
        </p:blipFill>
        <p:spPr bwMode="auto">
          <a:xfrm>
            <a:off x="7142512" y="2300039"/>
            <a:ext cx="914400" cy="914400"/>
          </a:xfrm>
          <a:prstGeom prst="rect">
            <a:avLst/>
          </a:prstGeom>
          <a:solidFill>
            <a:srgbClr val="FFFFFF"/>
          </a:solidFill>
          <a:ln w="9525">
            <a:noFill/>
            <a:miter lim="800000"/>
            <a:headEnd/>
            <a:tailEnd/>
          </a:ln>
        </p:spPr>
      </p:pic>
      <p:pic>
        <p:nvPicPr>
          <p:cNvPr id="16" name="Graphic 14" descr="Introductiepagina silhouet">
            <a:extLst>
              <a:ext uri="{FF2B5EF4-FFF2-40B4-BE49-F238E27FC236}">
                <a16:creationId xmlns:a16="http://schemas.microsoft.com/office/drawing/2014/main" id="{FC3A604C-DD59-CBA3-05C0-C9F1A10EBC30}"/>
              </a:ext>
            </a:extLst>
          </p:cNvPr>
          <p:cNvPicPr>
            <a:picLocks noChangeAspect="1" noChangeArrowheads="1"/>
          </p:cNvPicPr>
          <p:nvPr/>
        </p:nvPicPr>
        <p:blipFill>
          <a:blip r:embed="rId6">
            <a:duotone>
              <a:prstClr val="black"/>
              <a:srgbClr val="71B0D3">
                <a:tint val="45000"/>
                <a:satMod val="400000"/>
              </a:srgbClr>
            </a:duotone>
            <a:extLst>
              <a:ext uri="{28A0092B-C50C-407E-A947-70E740481C1C}">
                <a14:useLocalDpi xmlns:a14="http://schemas.microsoft.com/office/drawing/2010/main" val="0"/>
              </a:ext>
            </a:extLst>
          </a:blip>
          <a:srcRect/>
          <a:stretch>
            <a:fillRect/>
          </a:stretch>
        </p:blipFill>
        <p:spPr bwMode="auto">
          <a:xfrm>
            <a:off x="6810724" y="2300039"/>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Google Shape;268;p44">
            <a:extLst>
              <a:ext uri="{FF2B5EF4-FFF2-40B4-BE49-F238E27FC236}">
                <a16:creationId xmlns:a16="http://schemas.microsoft.com/office/drawing/2014/main" id="{B19A4028-9562-EDB2-5369-7320429AD084}"/>
              </a:ext>
            </a:extLst>
          </p:cNvPr>
          <p:cNvSpPr>
            <a:spLocks noChangeArrowheads="1"/>
          </p:cNvSpPr>
          <p:nvPr/>
        </p:nvSpPr>
        <p:spPr bwMode="auto">
          <a:xfrm>
            <a:off x="890939" y="1754733"/>
            <a:ext cx="2428875" cy="3625578"/>
          </a:xfrm>
          <a:prstGeom prst="roundRect">
            <a:avLst>
              <a:gd name="adj" fmla="val 16667"/>
            </a:avLst>
          </a:prstGeom>
          <a:solidFill>
            <a:schemeClr val="bg1"/>
          </a:solidFill>
          <a:ln w="76200">
            <a:solidFill>
              <a:srgbClr val="D490B9"/>
            </a:solid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Start met de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behoefte</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van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bewoners</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en energie in de wijk, en leg daarna de match met aanbod</a:t>
            </a:r>
          </a:p>
        </p:txBody>
      </p:sp>
      <p:pic>
        <p:nvPicPr>
          <p:cNvPr id="18" name="Graphic 16" descr="Vragen met effen opvulling">
            <a:extLst>
              <a:ext uri="{FF2B5EF4-FFF2-40B4-BE49-F238E27FC236}">
                <a16:creationId xmlns:a16="http://schemas.microsoft.com/office/drawing/2014/main" id="{A0D5BCA9-4D30-D18C-19A1-70D544B187DA}"/>
              </a:ext>
            </a:extLst>
          </p:cNvPr>
          <p:cNvPicPr>
            <a:picLocks noChangeAspect="1" noChangeArrowheads="1"/>
          </p:cNvPicPr>
          <p:nvPr/>
        </p:nvPicPr>
        <p:blipFill>
          <a:blip r:embed="rId7">
            <a:duotone>
              <a:prstClr val="black"/>
              <a:srgbClr val="D490B9">
                <a:tint val="45000"/>
                <a:satMod val="400000"/>
              </a:srgbClr>
            </a:duotone>
            <a:extLst>
              <a:ext uri="{28A0092B-C50C-407E-A947-70E740481C1C}">
                <a14:useLocalDpi xmlns:a14="http://schemas.microsoft.com/office/drawing/2010/main" val="0"/>
              </a:ext>
            </a:extLst>
          </a:blip>
          <a:srcRect/>
          <a:stretch>
            <a:fillRect/>
          </a:stretch>
        </p:blipFill>
        <p:spPr bwMode="auto">
          <a:xfrm>
            <a:off x="1648177" y="2288133"/>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Google Shape;268;p44">
            <a:extLst>
              <a:ext uri="{FF2B5EF4-FFF2-40B4-BE49-F238E27FC236}">
                <a16:creationId xmlns:a16="http://schemas.microsoft.com/office/drawing/2014/main" id="{F016C1A6-9619-6312-5B48-A4C7989E0DB4}"/>
              </a:ext>
            </a:extLst>
          </p:cNvPr>
          <p:cNvSpPr>
            <a:spLocks noChangeArrowheads="1"/>
          </p:cNvSpPr>
          <p:nvPr/>
        </p:nvSpPr>
        <p:spPr bwMode="auto">
          <a:xfrm>
            <a:off x="8809385" y="1766639"/>
            <a:ext cx="2428875" cy="3625578"/>
          </a:xfrm>
          <a:prstGeom prst="roundRect">
            <a:avLst>
              <a:gd name="adj" fmla="val 16667"/>
            </a:avLst>
          </a:prstGeom>
          <a:solidFill>
            <a:schemeClr val="bg1"/>
          </a:solidFill>
          <a:ln w="76200">
            <a:solidFill>
              <a:srgbClr val="DA975D"/>
            </a:solidFill>
            <a:round/>
            <a:headEnd/>
            <a:tailEnd/>
          </a:ln>
        </p:spPr>
        <p:txBody>
          <a:bodyPr lIns="121900" tIns="121900" rIns="121900" bIns="121900" anchor="ctr"/>
          <a:lstStyle>
            <a:lvl1pPr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1pPr>
            <a:lvl2pPr marL="742950" indent="-28575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2pPr>
            <a:lvl3pPr marL="11430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3pPr>
            <a:lvl4pPr marL="16002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4pPr>
            <a:lvl5pPr marL="2057400" indent="-228600" defTabSz="912813">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5pPr>
            <a:lvl6pPr marL="25146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6pPr>
            <a:lvl7pPr marL="29718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7pPr>
            <a:lvl8pPr marL="34290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8pPr>
            <a:lvl9pPr marL="3886200" indent="-228600" defTabSz="912813" fontAlgn="base">
              <a:spcBef>
                <a:spcPct val="0"/>
              </a:spcBef>
              <a:spcAft>
                <a:spcPct val="0"/>
              </a:spcAft>
              <a:buSzPct val="100000"/>
              <a:defRPr sz="1200">
                <a:solidFill>
                  <a:srgbClr val="000000"/>
                </a:solidFill>
                <a:latin typeface="Source Sans Pro" panose="020B0503030403020204" pitchFamily="34" charset="0"/>
                <a:ea typeface="Source Sans Pro" panose="020B0503030403020204" pitchFamily="34" charset="0"/>
                <a:cs typeface="Helvetica Neue" charset="0"/>
                <a:sym typeface="Helvetica Neue" charset="0"/>
              </a:defRPr>
            </a:lvl9pPr>
          </a:lstStyle>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endPar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endParaRPr>
          </a:p>
          <a:p>
            <a:pPr algn="ctr" eaLnBrk="1" hangingPunct="1">
              <a:lnSpc>
                <a:spcPct val="107000"/>
              </a:lnSpc>
              <a:buClr>
                <a:srgbClr val="000000"/>
              </a:buClr>
              <a:buSzTx/>
            </a:pP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Creëer een </a:t>
            </a:r>
            <a:r>
              <a:rPr lang="nl-NL" altLang="nl-NL" sz="1400" b="1"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veilige leeromgeving.</a:t>
            </a:r>
            <a:r>
              <a:rPr lang="nl-NL" altLang="nl-NL" sz="1400" dirty="0">
                <a:latin typeface="Arial" panose="020B0604020202020204" pitchFamily="34" charset="0"/>
                <a:ea typeface="Calibri" panose="020F0502020204030204" pitchFamily="34" charset="0"/>
                <a:cs typeface="Arial" panose="020B0604020202020204" pitchFamily="34" charset="0"/>
                <a:sym typeface="Arial" panose="020B0604020202020204" pitchFamily="34" charset="0"/>
              </a:rPr>
              <a:t> Werk vanuit nieuwsgierigheid. Je mag fouten maken!</a:t>
            </a:r>
          </a:p>
        </p:txBody>
      </p:sp>
      <p:pic>
        <p:nvPicPr>
          <p:cNvPr id="20" name="Graphic 19" descr="Bananenschil met effen opvulling">
            <a:extLst>
              <a:ext uri="{FF2B5EF4-FFF2-40B4-BE49-F238E27FC236}">
                <a16:creationId xmlns:a16="http://schemas.microsoft.com/office/drawing/2014/main" id="{20716C81-7735-DEBC-4BFE-98BF544D12D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493601" y="2303610"/>
            <a:ext cx="914400" cy="914400"/>
          </a:xfrm>
          <a:prstGeom prst="rect">
            <a:avLst/>
          </a:prstGeom>
        </p:spPr>
      </p:pic>
      <p:sp>
        <p:nvSpPr>
          <p:cNvPr id="3" name="Titel 1">
            <a:extLst>
              <a:ext uri="{FF2B5EF4-FFF2-40B4-BE49-F238E27FC236}">
                <a16:creationId xmlns:a16="http://schemas.microsoft.com/office/drawing/2014/main" id="{B2A89AC2-099B-2CBD-5CBA-C07A0C0B1560}"/>
              </a:ext>
            </a:extLst>
          </p:cNvPr>
          <p:cNvSpPr txBox="1">
            <a:spLocks/>
          </p:cNvSpPr>
          <p:nvPr/>
        </p:nvSpPr>
        <p:spPr>
          <a:xfrm>
            <a:off x="291128" y="399829"/>
            <a:ext cx="10755313" cy="459153"/>
          </a:xfrm>
          <a:prstGeom prst="rect">
            <a:avLst/>
          </a:prstGeom>
        </p:spPr>
        <p:txBody>
          <a:bodyPr/>
          <a:lstStyle>
            <a:lvl1pPr marL="0" marR="0" indent="0" algn="l" defTabSz="1219169" rtl="0" eaLnBrk="1" latinLnBrk="0" hangingPunct="1">
              <a:lnSpc>
                <a:spcPct val="80000"/>
              </a:lnSpc>
              <a:spcBef>
                <a:spcPts val="0"/>
              </a:spcBef>
              <a:spcAft>
                <a:spcPts val="0"/>
              </a:spcAft>
              <a:buClrTx/>
              <a:buSzTx/>
              <a:buFontTx/>
              <a:buNone/>
              <a:tabLst/>
              <a:defRPr sz="2700" b="1" i="0" u="none" strike="noStrike" cap="none" spc="-85" baseline="0">
                <a:solidFill>
                  <a:srgbClr val="000000"/>
                </a:solidFill>
                <a:uFillTx/>
                <a:latin typeface="+mj-lt"/>
                <a:ea typeface="Source Sans Pro" panose="020B0503030403020204" pitchFamily="34" charset="0"/>
                <a:cs typeface="+mn-cs"/>
                <a:sym typeface="Helvetica Neue"/>
              </a:defRPr>
            </a:lvl1pPr>
            <a:lvl2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pPr fontAlgn="auto">
              <a:defRPr/>
            </a:pPr>
            <a:r>
              <a:rPr lang="nl-NL" kern="0" dirty="0">
                <a:latin typeface="Arial" panose="020B0604020202020204" pitchFamily="34" charset="0"/>
                <a:cs typeface="Arial" panose="020B0604020202020204" pitchFamily="34" charset="0"/>
              </a:rPr>
              <a:t>Uitgangspunten bij het bepalen van een vervolgstap</a:t>
            </a:r>
          </a:p>
        </p:txBody>
      </p:sp>
      <p:sp>
        <p:nvSpPr>
          <p:cNvPr id="10" name="Tijdelijke aanduiding voor dianummer 2">
            <a:extLst>
              <a:ext uri="{FF2B5EF4-FFF2-40B4-BE49-F238E27FC236}">
                <a16:creationId xmlns:a16="http://schemas.microsoft.com/office/drawing/2014/main" id="{802C11E8-962A-DA42-CC7F-68D0635B269E}"/>
              </a:ext>
            </a:extLst>
          </p:cNvPr>
          <p:cNvSpPr txBox="1">
            <a:spLocks noChangeArrowheads="1"/>
          </p:cNvSpPr>
          <p:nvPr/>
        </p:nvSpPr>
        <p:spPr bwMode="auto">
          <a:xfrm>
            <a:off x="11560175" y="6390481"/>
            <a:ext cx="406400" cy="273050"/>
          </a:xfrm>
          <a:prstGeom prst="rect">
            <a:avLst/>
          </a:prstGeo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defPPr>
              <a:defRPr lang="nl-NL"/>
            </a:defPPr>
            <a:lvl1pPr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1pPr>
            <a:lvl2pPr marL="742950" indent="-28575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2pPr>
            <a:lvl3pPr marL="11430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3pPr>
            <a:lvl4pPr marL="16002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4pPr>
            <a:lvl5pPr marL="2057400" indent="-228600" algn="l" defTabSz="292100" rtl="0" eaLnBrk="0" fontAlgn="base" hangingPunct="0">
              <a:spcBef>
                <a:spcPct val="0"/>
              </a:spcBef>
              <a:spcAft>
                <a:spcPct val="0"/>
              </a:spcAft>
              <a:defRPr kern="1200">
                <a:solidFill>
                  <a:schemeClr val="tx1"/>
                </a:solidFill>
                <a:latin typeface="Source Sans Pro" panose="020B0503030403020204" pitchFamily="34" charset="0"/>
                <a:ea typeface="+mn-ea"/>
                <a:cs typeface="Helvetica Neue" charset="0"/>
              </a:defRPr>
            </a:lvl5pPr>
            <a:lvl6pPr marL="25146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6pPr>
            <a:lvl7pPr marL="29718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7pPr>
            <a:lvl8pPr marL="34290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8pPr>
            <a:lvl9pPr marL="3886200" indent="-228600" algn="l" defTabSz="292100" rtl="0" eaLnBrk="0" fontAlgn="base" latinLnBrk="0" hangingPunct="0">
              <a:spcBef>
                <a:spcPct val="0"/>
              </a:spcBef>
              <a:spcAft>
                <a:spcPct val="0"/>
              </a:spcAft>
              <a:defRPr kern="1200">
                <a:solidFill>
                  <a:schemeClr val="tx1"/>
                </a:solidFill>
                <a:latin typeface="Source Sans Pro" panose="020B0503030403020204" pitchFamily="34" charset="0"/>
                <a:ea typeface="+mn-ea"/>
                <a:cs typeface="Helvetica Neue" charset="0"/>
              </a:defRPr>
            </a:lvl9pPr>
          </a:lstStyle>
          <a:p>
            <a:fld id="{E1F2A8F5-3474-4E0D-852F-522416D3C9E0}" type="slidenum">
              <a:rPr lang="nl-NL" altLang="nl-NL" sz="1100" smtClean="0">
                <a:solidFill>
                  <a:srgbClr val="000000"/>
                </a:solidFill>
                <a:latin typeface="Arial" panose="020B0604020202020204" pitchFamily="34" charset="0"/>
                <a:cs typeface="Arial" panose="020B0604020202020204" pitchFamily="34" charset="0"/>
              </a:rPr>
              <a:pPr/>
              <a:t>6</a:t>
            </a:fld>
            <a:endParaRPr lang="nl-NL" altLang="nl-NL" sz="11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275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7"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CFA3D-1032-52D4-D88F-2146868E95C5}"/>
            </a:ext>
          </a:extLst>
        </p:cNvPr>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61C5D5CD-A29C-0B8A-3D39-74BC7A12981A}"/>
              </a:ext>
            </a:extLst>
          </p:cNvPr>
          <p:cNvSpPr>
            <a:spLocks noGrp="1"/>
          </p:cNvSpPr>
          <p:nvPr>
            <p:ph type="pic" sz="quarter" idx="13"/>
          </p:nvPr>
        </p:nvSpPr>
        <p:spPr>
          <a:solidFill>
            <a:srgbClr val="47679C"/>
          </a:solidFill>
        </p:spPr>
        <p:txBody>
          <a:bodyPr/>
          <a:lstStyle/>
          <a:p>
            <a:endParaRPr lang="nl-NL"/>
          </a:p>
        </p:txBody>
      </p:sp>
      <p:sp>
        <p:nvSpPr>
          <p:cNvPr id="3" name="Titel 2">
            <a:extLst>
              <a:ext uri="{FF2B5EF4-FFF2-40B4-BE49-F238E27FC236}">
                <a16:creationId xmlns:a16="http://schemas.microsoft.com/office/drawing/2014/main" id="{C9C2B8BC-E1D5-0999-2221-A1B9802AD1BD}"/>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Kansen in kaart brengen</a:t>
            </a:r>
            <a:endParaRPr lang="nl-NL" i="1" dirty="0">
              <a:latin typeface="Arial" panose="020B0604020202020204" pitchFamily="34" charset="0"/>
              <a:cs typeface="Arial" panose="020B0604020202020204" pitchFamily="34" charset="0"/>
            </a:endParaRPr>
          </a:p>
        </p:txBody>
      </p:sp>
      <p:sp>
        <p:nvSpPr>
          <p:cNvPr id="4" name="Tijdelijke aanduiding voor dianummer 3">
            <a:extLst>
              <a:ext uri="{FF2B5EF4-FFF2-40B4-BE49-F238E27FC236}">
                <a16:creationId xmlns:a16="http://schemas.microsoft.com/office/drawing/2014/main" id="{A3441823-E3D6-CC2D-605E-F637120BE2CB}"/>
              </a:ext>
            </a:extLst>
          </p:cNvPr>
          <p:cNvSpPr>
            <a:spLocks noGrp="1"/>
          </p:cNvSpPr>
          <p:nvPr>
            <p:ph type="sldNum" sz="quarter" idx="14"/>
          </p:nvPr>
        </p:nvSpPr>
        <p:spPr/>
        <p:txBody>
          <a:bodyPr/>
          <a:lstStyle/>
          <a:p>
            <a:pPr>
              <a:defRPr/>
            </a:pPr>
            <a:fld id="{8EE36966-9482-45B4-B0EB-B2BD07074284}" type="slidenum">
              <a:rPr lang="nl-NL" smtClean="0"/>
              <a:pPr>
                <a:defRPr/>
              </a:pPr>
              <a:t>7</a:t>
            </a:fld>
            <a:endParaRPr lang="nl-NL"/>
          </a:p>
        </p:txBody>
      </p:sp>
    </p:spTree>
    <p:extLst>
      <p:ext uri="{BB962C8B-B14F-4D97-AF65-F5344CB8AC3E}">
        <p14:creationId xmlns:p14="http://schemas.microsoft.com/office/powerpoint/2010/main" val="385189498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8</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601477" y="671876"/>
            <a:ext cx="11375288"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Breng kansen voor het opstarten van een project in kaart</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Houd de doelen van een project hierbij in gedachten, namelijk:</a:t>
            </a:r>
          </a:p>
          <a:p>
            <a:pPr marL="685800" lvl="1"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Bijdragen aan de ontwikkeling van je lokale ondersteuningsstructuur)</a:t>
            </a:r>
          </a:p>
          <a:p>
            <a:pPr marL="685800" lvl="1"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In de praktijk aan de slag met bewoners</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Gebruik de vragen op de volgende slides</a:t>
            </a:r>
          </a:p>
          <a:p>
            <a:pPr marL="342900" indent="-342900">
              <a:lnSpc>
                <a:spcPct val="150000"/>
              </a:lnSpc>
              <a:buClr>
                <a:srgbClr val="00435C"/>
              </a:buClr>
              <a:buSzPct val="100000"/>
              <a:buFont typeface="Arial" panose="020B0604020202020204" pitchFamily="34" charset="0"/>
              <a:buChar char="•"/>
            </a:pPr>
            <a:r>
              <a:rPr lang="nl-NL" sz="1800" dirty="0">
                <a:solidFill>
                  <a:srgbClr val="000000"/>
                </a:solidFill>
                <a:latin typeface="Arial" panose="020B0604020202020204" pitchFamily="34" charset="0"/>
                <a:cs typeface="Arial" panose="020B0604020202020204" pitchFamily="34" charset="0"/>
              </a:rPr>
              <a:t>Schrijf kansen (maak ze concreet!) op het werkblad op</a:t>
            </a:r>
          </a:p>
          <a:p>
            <a:pPr marL="342900" indent="-342900">
              <a:lnSpc>
                <a:spcPct val="150000"/>
              </a:lnSpc>
              <a:buClr>
                <a:srgbClr val="00435C"/>
              </a:buClr>
              <a:buSzPct val="100000"/>
              <a:buFont typeface="Arial" panose="020B0604020202020204" pitchFamily="34" charset="0"/>
              <a:buChar char="•"/>
            </a:pPr>
            <a:r>
              <a:rPr lang="nl-NL" sz="1800" b="0" i="0" u="none" strike="noStrike" dirty="0">
                <a:solidFill>
                  <a:srgbClr val="000000"/>
                </a:solidFill>
                <a:effectLst/>
                <a:latin typeface="Arial" panose="020B0604020202020204" pitchFamily="34" charset="0"/>
                <a:cs typeface="Arial" panose="020B0604020202020204" pitchFamily="34" charset="0"/>
              </a:rPr>
              <a:t>Het werkblad is zo ingericht dat er ook ruimte is voor het opschrijven van kansen die niet onder een onderdeel vallen</a:t>
            </a:r>
            <a:endParaRPr lang="nl-NL" sz="18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Kansen in kaart brengen</a:t>
            </a:r>
          </a:p>
        </p:txBody>
      </p:sp>
      <p:pic>
        <p:nvPicPr>
          <p:cNvPr id="7" name="Afbeelding 6">
            <a:extLst>
              <a:ext uri="{FF2B5EF4-FFF2-40B4-BE49-F238E27FC236}">
                <a16:creationId xmlns:a16="http://schemas.microsoft.com/office/drawing/2014/main" id="{2DF67E84-0CC1-98A4-FD13-DAB563864958}"/>
              </a:ext>
            </a:extLst>
          </p:cNvPr>
          <p:cNvPicPr>
            <a:picLocks noChangeAspect="1"/>
          </p:cNvPicPr>
          <p:nvPr/>
        </p:nvPicPr>
        <p:blipFill rotWithShape="1">
          <a:blip r:embed="rId3"/>
          <a:srcRect b="11941"/>
          <a:stretch/>
        </p:blipFill>
        <p:spPr>
          <a:xfrm>
            <a:off x="1487773" y="4115367"/>
            <a:ext cx="8597948" cy="2531682"/>
          </a:xfrm>
          <a:prstGeom prst="rect">
            <a:avLst/>
          </a:prstGeom>
        </p:spPr>
      </p:pic>
      <p:cxnSp>
        <p:nvCxnSpPr>
          <p:cNvPr id="8" name="Rechte verbindingslijn met pijl 7">
            <a:extLst>
              <a:ext uri="{FF2B5EF4-FFF2-40B4-BE49-F238E27FC236}">
                <a16:creationId xmlns:a16="http://schemas.microsoft.com/office/drawing/2014/main" id="{0FCAF2FB-543C-6E84-A1F7-A4187A469A72}"/>
              </a:ext>
            </a:extLst>
          </p:cNvPr>
          <p:cNvCxnSpPr>
            <a:cxnSpLocks/>
          </p:cNvCxnSpPr>
          <p:nvPr/>
        </p:nvCxnSpPr>
        <p:spPr>
          <a:xfrm flipH="1">
            <a:off x="9701348" y="3940198"/>
            <a:ext cx="1234312" cy="886917"/>
          </a:xfrm>
          <a:prstGeom prst="straightConnector1">
            <a:avLst/>
          </a:prstGeom>
          <a:noFill/>
          <a:ln w="762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01978835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278-5947-614F-52B7-6351C298FBA6}"/>
            </a:ext>
          </a:extLst>
        </p:cNvPr>
        <p:cNvGrpSpPr/>
        <p:nvPr/>
      </p:nvGrpSpPr>
      <p:grpSpPr>
        <a:xfrm>
          <a:off x="0" y="0"/>
          <a:ext cx="0" cy="0"/>
          <a:chOff x="0" y="0"/>
          <a:chExt cx="0" cy="0"/>
        </a:xfrm>
      </p:grpSpPr>
      <p:sp>
        <p:nvSpPr>
          <p:cNvPr id="49154" name="Tijdelijke aanduiding voor dianummer 2">
            <a:extLst>
              <a:ext uri="{FF2B5EF4-FFF2-40B4-BE49-F238E27FC236}">
                <a16:creationId xmlns:a16="http://schemas.microsoft.com/office/drawing/2014/main" id="{9EC7759E-8753-9249-EF9E-3F5387F48C9B}"/>
              </a:ext>
            </a:extLst>
          </p:cNvPr>
          <p:cNvSpPr>
            <a:spLocks noGrp="1" noChangeArrowheads="1"/>
          </p:cNvSpPr>
          <p:nvPr>
            <p:ph type="sldNum" sz="quarter" idx="4294967295"/>
          </p:nvPr>
        </p:nvSpPr>
        <p:spPr bwMode="auto">
          <a:xfrm>
            <a:off x="11785600" y="6365469"/>
            <a:ext cx="406400" cy="27186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numCol="1" anchorCtr="0" compatLnSpc="1">
            <a:prstTxWarp prst="textNoShape">
              <a:avLst/>
            </a:prstTxWarp>
          </a:bodyPr>
          <a:lstStyle>
            <a:lvl1pPr defTabSz="292100">
              <a:defRPr>
                <a:solidFill>
                  <a:schemeClr val="tx1"/>
                </a:solidFill>
                <a:latin typeface="Source Sans Pro" panose="020B0503030403020204" pitchFamily="34" charset="0"/>
                <a:cs typeface="Helvetica Neue" charset="0"/>
              </a:defRPr>
            </a:lvl1pPr>
            <a:lvl2pPr marL="742950" indent="-285750" defTabSz="292100">
              <a:defRPr>
                <a:solidFill>
                  <a:schemeClr val="tx1"/>
                </a:solidFill>
                <a:latin typeface="Source Sans Pro" panose="020B0503030403020204" pitchFamily="34" charset="0"/>
                <a:cs typeface="Helvetica Neue" charset="0"/>
              </a:defRPr>
            </a:lvl2pPr>
            <a:lvl3pPr marL="1143000" indent="-228600" defTabSz="292100">
              <a:defRPr>
                <a:solidFill>
                  <a:schemeClr val="tx1"/>
                </a:solidFill>
                <a:latin typeface="Source Sans Pro" panose="020B0503030403020204" pitchFamily="34" charset="0"/>
                <a:cs typeface="Helvetica Neue" charset="0"/>
              </a:defRPr>
            </a:lvl3pPr>
            <a:lvl4pPr marL="1600200" indent="-228600" defTabSz="292100">
              <a:defRPr>
                <a:solidFill>
                  <a:schemeClr val="tx1"/>
                </a:solidFill>
                <a:latin typeface="Source Sans Pro" panose="020B0503030403020204" pitchFamily="34" charset="0"/>
                <a:cs typeface="Helvetica Neue" charset="0"/>
              </a:defRPr>
            </a:lvl4pPr>
            <a:lvl5pPr marL="2057400" indent="-228600" defTabSz="292100">
              <a:defRPr>
                <a:solidFill>
                  <a:schemeClr val="tx1"/>
                </a:solidFill>
                <a:latin typeface="Source Sans Pro" panose="020B0503030403020204" pitchFamily="34" charset="0"/>
                <a:cs typeface="Helvetica Neue" charset="0"/>
              </a:defRPr>
            </a:lvl5pPr>
            <a:lvl6pPr marL="25146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6pPr>
            <a:lvl7pPr marL="29718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7pPr>
            <a:lvl8pPr marL="34290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8pPr>
            <a:lvl9pPr marL="3886200" indent="-228600" defTabSz="292100" eaLnBrk="0" fontAlgn="base" hangingPunct="0">
              <a:spcBef>
                <a:spcPct val="0"/>
              </a:spcBef>
              <a:spcAft>
                <a:spcPct val="0"/>
              </a:spcAft>
              <a:defRPr>
                <a:solidFill>
                  <a:schemeClr val="tx1"/>
                </a:solidFill>
                <a:latin typeface="Source Sans Pro" panose="020B0503030403020204" pitchFamily="34" charset="0"/>
                <a:cs typeface="Helvetica Neue" charset="0"/>
              </a:defRPr>
            </a:lvl9pPr>
          </a:lstStyle>
          <a:p>
            <a:pPr algn="l"/>
            <a:fld id="{804FA2F2-B07B-4061-94AA-B17BD2A4A64A}" type="slidenum">
              <a:rPr lang="nl-NL" altLang="nl-NL" smtClean="0">
                <a:solidFill>
                  <a:schemeClr val="accent3">
                    <a:lumMod val="10000"/>
                  </a:schemeClr>
                </a:solidFill>
                <a:latin typeface="Arial" panose="020B0604020202020204" pitchFamily="34" charset="0"/>
                <a:cs typeface="Arial" panose="020B0604020202020204" pitchFamily="34" charset="0"/>
              </a:rPr>
              <a:pPr algn="l"/>
              <a:t>9</a:t>
            </a:fld>
            <a:endParaRPr lang="nl-NL" altLang="nl-NL">
              <a:solidFill>
                <a:schemeClr val="accent3">
                  <a:lumMod val="10000"/>
                </a:schemeClr>
              </a:solidFill>
              <a:latin typeface="Arial" panose="020B0604020202020204" pitchFamily="34" charset="0"/>
              <a:cs typeface="Arial" panose="020B0604020202020204" pitchFamily="34" charset="0"/>
            </a:endParaRPr>
          </a:p>
        </p:txBody>
      </p:sp>
      <p:sp>
        <p:nvSpPr>
          <p:cNvPr id="5" name="Google Shape;168;p28">
            <a:extLst>
              <a:ext uri="{FF2B5EF4-FFF2-40B4-BE49-F238E27FC236}">
                <a16:creationId xmlns:a16="http://schemas.microsoft.com/office/drawing/2014/main" id="{8501F86D-A8C0-4BD5-A2CE-99AF1B1FFB30}"/>
              </a:ext>
            </a:extLst>
          </p:cNvPr>
          <p:cNvSpPr txBox="1">
            <a:spLocks/>
          </p:cNvSpPr>
          <p:nvPr/>
        </p:nvSpPr>
        <p:spPr>
          <a:xfrm>
            <a:off x="382022" y="937052"/>
            <a:ext cx="9141120" cy="2807397"/>
          </a:xfrm>
          <a:prstGeom prst="rect">
            <a:avLst/>
          </a:prstGeom>
          <a:noFill/>
          <a:ln>
            <a:noFill/>
          </a:ln>
        </p:spPr>
        <p:txBody>
          <a:bodyPr spcFirstLastPara="1" wrap="square" lIns="45700" tIns="22867" rIns="45700" bIns="22867" anchor="t" anchorCtr="0">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50000"/>
              </a:lnSpc>
              <a:buClr>
                <a:srgbClr val="00435C"/>
              </a:buClr>
              <a:buSzPct val="100000"/>
            </a:pPr>
            <a:r>
              <a:rPr lang="nl-NL" sz="2000" dirty="0">
                <a:solidFill>
                  <a:srgbClr val="000000"/>
                </a:solidFill>
                <a:latin typeface="Arial" panose="020B0604020202020204" pitchFamily="34" charset="0"/>
                <a:cs typeface="Arial" panose="020B0604020202020204" pitchFamily="34" charset="0"/>
              </a:rPr>
              <a:t>Wat zijn kansen op het gebied van bewoners voor het starten van een project? Denk aan: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Wat zijn vragen/behoeften van bewoners op het gebied van verduurzamen woningen?</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Waar voelen bewoners energie op om mee aan de slag te gaan? </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Hoe zijn bewoners georganiseerd? Schrijf de (belangrijkste) namen van bewonersinitiatieven/organisaties op.</a:t>
            </a:r>
          </a:p>
          <a:p>
            <a:pPr marL="342900" indent="-342900">
              <a:lnSpc>
                <a:spcPct val="150000"/>
              </a:lnSpc>
              <a:buClr>
                <a:srgbClr val="00435C"/>
              </a:buClr>
              <a:buSzPct val="100000"/>
              <a:buFont typeface="Arial" panose="020B0604020202020204" pitchFamily="34" charset="0"/>
              <a:buChar char="•"/>
            </a:pPr>
            <a:r>
              <a:rPr lang="nl-NL" sz="2000" dirty="0">
                <a:solidFill>
                  <a:srgbClr val="000000"/>
                </a:solidFill>
                <a:latin typeface="Arial" panose="020B0604020202020204" pitchFamily="34" charset="0"/>
                <a:cs typeface="Arial" panose="020B0604020202020204" pitchFamily="34" charset="0"/>
              </a:rPr>
              <a:t>Welke bestaande contacten met bewoners zijn er?</a:t>
            </a:r>
          </a:p>
          <a:p>
            <a:pPr marL="342900" indent="-342900">
              <a:lnSpc>
                <a:spcPct val="150000"/>
              </a:lnSpc>
              <a:buClr>
                <a:srgbClr val="00435C"/>
              </a:buClr>
              <a:buSzPct val="100000"/>
              <a:buFont typeface="Arial" panose="020B0604020202020204" pitchFamily="34" charset="0"/>
              <a:buChar char="•"/>
            </a:pPr>
            <a:endParaRPr lang="nl-NL" sz="2000" dirty="0">
              <a:solidFill>
                <a:srgbClr val="000000"/>
              </a:solidFill>
              <a:latin typeface="Arial" panose="020B0604020202020204" pitchFamily="34" charset="0"/>
              <a:cs typeface="Arial" panose="020B0604020202020204" pitchFamily="34" charset="0"/>
            </a:endParaRPr>
          </a:p>
        </p:txBody>
      </p:sp>
      <p:sp>
        <p:nvSpPr>
          <p:cNvPr id="6" name="Titel 18">
            <a:extLst>
              <a:ext uri="{FF2B5EF4-FFF2-40B4-BE49-F238E27FC236}">
                <a16:creationId xmlns:a16="http://schemas.microsoft.com/office/drawing/2014/main" id="{946E9C11-B67E-DECC-C979-898047238A8B}"/>
              </a:ext>
            </a:extLst>
          </p:cNvPr>
          <p:cNvSpPr txBox="1">
            <a:spLocks/>
          </p:cNvSpPr>
          <p:nvPr/>
        </p:nvSpPr>
        <p:spPr>
          <a:xfrm>
            <a:off x="215235" y="210951"/>
            <a:ext cx="10542587" cy="460925"/>
          </a:xfrm>
          <a:prstGeom prst="rect">
            <a:avLst/>
          </a:prstGeom>
          <a:ln w="12700">
            <a:miter lim="400000"/>
          </a:ln>
        </p:spPr>
        <p:txBody>
          <a:bodyPr lIns="50800" tIns="50800" rIns="50800" bIns="0" anchor="t">
            <a:normAutofit/>
          </a:bodyPr>
          <a:lstStyle>
            <a:lvl1pPr algn="l" defTabSz="1217613" rtl="0" eaLnBrk="1" fontAlgn="base" hangingPunct="1">
              <a:lnSpc>
                <a:spcPct val="80000"/>
              </a:lnSpc>
              <a:spcBef>
                <a:spcPct val="0"/>
              </a:spcBef>
              <a:spcAft>
                <a:spcPct val="0"/>
              </a:spcAft>
              <a:defRPr sz="2700" b="1" spc="-85">
                <a:solidFill>
                  <a:srgbClr val="000000"/>
                </a:solidFill>
                <a:latin typeface="+mj-lt"/>
                <a:ea typeface="Source Sans Pro" panose="020B0503030403020204" pitchFamily="34" charset="0"/>
                <a:cs typeface="+mn-cs"/>
                <a:sym typeface="Helvetica Neue" charset="0"/>
              </a:defRPr>
            </a:lvl1pPr>
            <a:lvl2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2pPr>
            <a:lvl3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3pPr>
            <a:lvl4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4pPr>
            <a:lvl5pPr algn="l" defTabSz="1217613" rtl="0" eaLnBrk="1" fontAlgn="base" hangingPunct="1">
              <a:lnSpc>
                <a:spcPct val="80000"/>
              </a:lnSpc>
              <a:spcBef>
                <a:spcPct val="0"/>
              </a:spcBef>
              <a:spcAft>
                <a:spcPct val="0"/>
              </a:spcAft>
              <a:defRPr sz="2700" b="1" spc="-85">
                <a:solidFill>
                  <a:srgbClr val="000000"/>
                </a:solidFill>
                <a:latin typeface="Source Sans Pro SemiBold" panose="020B0603030403020204" pitchFamily="34" charset="0"/>
                <a:ea typeface="Source Sans Pro" panose="020B0503030403020204" pitchFamily="34" charset="0"/>
                <a:cs typeface="+mn-cs"/>
                <a:sym typeface="Helvetica Neue" charset="0"/>
              </a:defRPr>
            </a:lvl5pPr>
            <a:lvl6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0" algn="l" defTabSz="1219169" rtl="0" eaLnBrk="1" latinLnBrk="0" hangingPunct="1">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a:lstStyle>
          <a:p>
            <a:r>
              <a:rPr lang="nl-NL" sz="2400" kern="0" dirty="0">
                <a:latin typeface="Arial" panose="020B0604020202020204" pitchFamily="34" charset="0"/>
                <a:cs typeface="Arial" panose="020B0604020202020204" pitchFamily="34" charset="0"/>
              </a:rPr>
              <a:t>Kansen: bewoners</a:t>
            </a:r>
          </a:p>
        </p:txBody>
      </p:sp>
      <p:pic>
        <p:nvPicPr>
          <p:cNvPr id="3" name="Afbeelding 2">
            <a:extLst>
              <a:ext uri="{FF2B5EF4-FFF2-40B4-BE49-F238E27FC236}">
                <a16:creationId xmlns:a16="http://schemas.microsoft.com/office/drawing/2014/main" id="{3679729D-D9E0-21B2-C81B-1F8F1A6D009C}"/>
              </a:ext>
            </a:extLst>
          </p:cNvPr>
          <p:cNvPicPr>
            <a:picLocks noChangeAspect="1"/>
          </p:cNvPicPr>
          <p:nvPr/>
        </p:nvPicPr>
        <p:blipFill>
          <a:blip r:embed="rId3"/>
          <a:stretch>
            <a:fillRect/>
          </a:stretch>
        </p:blipFill>
        <p:spPr>
          <a:xfrm>
            <a:off x="9778692" y="201807"/>
            <a:ext cx="2210108" cy="1143160"/>
          </a:xfrm>
          <a:prstGeom prst="rect">
            <a:avLst/>
          </a:prstGeom>
        </p:spPr>
      </p:pic>
    </p:spTree>
    <p:extLst>
      <p:ext uri="{BB962C8B-B14F-4D97-AF65-F5344CB8AC3E}">
        <p14:creationId xmlns:p14="http://schemas.microsoft.com/office/powerpoint/2010/main" val="253871049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ISNEWSLIDENUMBER" val="False"/>
  <p:tag name="PREVIOUSNAME" val="C:\Users\kaver\Desktop\WIP\squarewise template for doetank.pptx"/>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quarewise">
  <a:themeElements>
    <a:clrScheme name="DoeTank">
      <a:dk1>
        <a:srgbClr val="E56244"/>
      </a:dk1>
      <a:lt1>
        <a:srgbClr val="FFFFFF"/>
      </a:lt1>
      <a:dk2>
        <a:srgbClr val="00435C"/>
      </a:dk2>
      <a:lt2>
        <a:srgbClr val="D4EFF0"/>
      </a:lt2>
      <a:accent1>
        <a:srgbClr val="E56244"/>
      </a:accent1>
      <a:accent2>
        <a:srgbClr val="B5E3E5"/>
      </a:accent2>
      <a:accent3>
        <a:srgbClr val="F5E0DB"/>
      </a:accent3>
      <a:accent4>
        <a:srgbClr val="D4EFF0"/>
      </a:accent4>
      <a:accent5>
        <a:srgbClr val="FFBF55"/>
      </a:accent5>
      <a:accent6>
        <a:srgbClr val="DDF0C3"/>
      </a:accent6>
      <a:hlink>
        <a:srgbClr val="030303"/>
      </a:hlink>
      <a:folHlink>
        <a:srgbClr val="FFBF55"/>
      </a:folHlink>
    </a:clrScheme>
    <a:fontScheme name="Squarewise 2021">
      <a:majorFont>
        <a:latin typeface="Source Sans Pro SemiBold"/>
        <a:ea typeface="Helvetica Neue"/>
        <a:cs typeface="Helvetica Neue"/>
      </a:majorFont>
      <a:minorFont>
        <a:latin typeface="Source Sans Pro"/>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51BDC3"/>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bodyPr vert="horz" wrap="square" lIns="91440" tIns="45720" rIns="91440" bIns="45720" rtlCol="0">
        <a:normAutofit/>
      </a:bodyPr>
      <a:lstStyle>
        <a:defPPr algn="l">
          <a:lnSpc>
            <a:spcPct val="100000"/>
          </a:lnSpc>
          <a:spcBef>
            <a:spcPts val="0"/>
          </a:spcBef>
          <a:defRPr sz="1200" dirty="0" err="1" smtClean="0"/>
        </a:defPPr>
      </a:lstStyle>
    </a:txDef>
  </a:objectDefaults>
  <a:extraClrSchemeLst/>
  <a:extLst>
    <a:ext uri="{05A4C25C-085E-4340-85A3-A5531E510DB2}">
      <thm15:themeFamily xmlns:thm15="http://schemas.microsoft.com/office/thememl/2012/main" name="DoeTank template" id="{E40C5AD7-B15C-47C4-BE3B-57F502C57D2C}" vid="{918D9D9B-EADF-4A4D-9411-A3A4F7E3211C}"/>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D4FE7D942CEAA48B4A88C4A9215533A" ma:contentTypeVersion="18" ma:contentTypeDescription="Create a new document." ma:contentTypeScope="" ma:versionID="35e38bc6b267dca817fee6a6bc1cc283">
  <xsd:schema xmlns:xsd="http://www.w3.org/2001/XMLSchema" xmlns:xs="http://www.w3.org/2001/XMLSchema" xmlns:p="http://schemas.microsoft.com/office/2006/metadata/properties" xmlns:ns2="f46ff75a-2ebb-4af0-8234-2ad33a61d444" xmlns:ns3="4f87f5c5-bcee-4be6-a20f-272dee480f1d" targetNamespace="http://schemas.microsoft.com/office/2006/metadata/properties" ma:root="true" ma:fieldsID="94c41e68f15be959e28fa299b57a835f" ns2:_="" ns3:_="">
    <xsd:import namespace="f46ff75a-2ebb-4af0-8234-2ad33a61d444"/>
    <xsd:import namespace="4f87f5c5-bcee-4be6-a20f-272dee480f1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6ff75a-2ebb-4af0-8234-2ad33a61d44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b11c618-c500-4016-aacb-f46bc7b8a47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f87f5c5-bcee-4be6-a20f-272dee480f1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8210928e-9e89-483e-84d8-0310cffa8703}" ma:internalName="TaxCatchAll" ma:showField="CatchAllData" ma:web="4f87f5c5-bcee-4be6-a20f-272dee480f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6ff75a-2ebb-4af0-8234-2ad33a61d444">
      <Terms xmlns="http://schemas.microsoft.com/office/infopath/2007/PartnerControls"/>
    </lcf76f155ced4ddcb4097134ff3c332f>
    <TaxCatchAll xmlns="4f87f5c5-bcee-4be6-a20f-272dee480f1d" xsi:nil="true"/>
  </documentManagement>
</p:properties>
</file>

<file path=customXml/itemProps1.xml><?xml version="1.0" encoding="utf-8"?>
<ds:datastoreItem xmlns:ds="http://schemas.openxmlformats.org/officeDocument/2006/customXml" ds:itemID="{C1CDE4BF-F3BF-4850-AF90-FA10AEF8977F}">
  <ds:schemaRefs>
    <ds:schemaRef ds:uri="http://schemas.microsoft.com/sharepoint/v3/contenttype/forms"/>
  </ds:schemaRefs>
</ds:datastoreItem>
</file>

<file path=customXml/itemProps2.xml><?xml version="1.0" encoding="utf-8"?>
<ds:datastoreItem xmlns:ds="http://schemas.openxmlformats.org/officeDocument/2006/customXml" ds:itemID="{5FBE1861-9C3B-4C51-8496-4122869DD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6ff75a-2ebb-4af0-8234-2ad33a61d444"/>
    <ds:schemaRef ds:uri="4f87f5c5-bcee-4be6-a20f-272dee480f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4B789B7-7639-40D3-AA1D-0C9A26B800D1}">
  <ds:schemaRefs>
    <ds:schemaRef ds:uri="4f87f5c5-bcee-4be6-a20f-272dee480f1d"/>
    <ds:schemaRef ds:uri="f46ff75a-2ebb-4af0-8234-2ad33a61d44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DoeTank template</Template>
  <TotalTime>850</TotalTime>
  <Words>1646</Words>
  <Application>Microsoft Office PowerPoint</Application>
  <PresentationFormat>Breedbeeld</PresentationFormat>
  <Paragraphs>209</Paragraphs>
  <Slides>27</Slides>
  <Notes>21</Notes>
  <HiddenSlides>0</HiddenSlides>
  <MMClips>0</MMClips>
  <ScaleCrop>false</ScaleCrop>
  <HeadingPairs>
    <vt:vector size="4" baseType="variant">
      <vt:variant>
        <vt:lpstr>Thema</vt:lpstr>
      </vt:variant>
      <vt:variant>
        <vt:i4>1</vt:i4>
      </vt:variant>
      <vt:variant>
        <vt:lpstr>Diatitels</vt:lpstr>
      </vt:variant>
      <vt:variant>
        <vt:i4>27</vt:i4>
      </vt:variant>
    </vt:vector>
  </HeadingPairs>
  <TitlesOfParts>
    <vt:vector size="28" baseType="lpstr">
      <vt:lpstr>Squarewise</vt:lpstr>
      <vt:lpstr>PowerPoint-presentatie</vt:lpstr>
      <vt:lpstr>Inhoud</vt:lpstr>
      <vt:lpstr>Introductie</vt:lpstr>
      <vt:lpstr>PowerPoint-presentatie</vt:lpstr>
      <vt:lpstr>PowerPoint-presentatie</vt:lpstr>
      <vt:lpstr>PowerPoint-presentatie</vt:lpstr>
      <vt:lpstr>Kansen in kaart brengen</vt:lpstr>
      <vt:lpstr>PowerPoint-presentatie</vt:lpstr>
      <vt:lpstr>PowerPoint-presentatie</vt:lpstr>
      <vt:lpstr>PowerPoint-presentatie</vt:lpstr>
      <vt:lpstr>PowerPoint-presentatie</vt:lpstr>
      <vt:lpstr>PowerPoint-presentatie</vt:lpstr>
      <vt:lpstr>Ontwikkelbehoeften in kaart brengen</vt:lpstr>
      <vt:lpstr>PowerPoint-presentatie</vt:lpstr>
      <vt:lpstr>PowerPoint-presentatie</vt:lpstr>
      <vt:lpstr>PowerPoint-presentatie</vt:lpstr>
      <vt:lpstr>PowerPoint-presentatie</vt:lpstr>
      <vt:lpstr>PowerPoint-presentatie</vt:lpstr>
      <vt:lpstr>Vervolgstap bepalen</vt:lpstr>
      <vt:lpstr>PowerPoint-presentatie</vt:lpstr>
      <vt:lpstr>PowerPoint-presentatie</vt:lpstr>
      <vt:lpstr>PowerPoint-presentatie</vt:lpstr>
      <vt:lpstr>PowerPoint-presentatie</vt:lpstr>
      <vt:lpstr>PowerPoint-presentatie</vt:lpstr>
      <vt:lpstr>PowerPoint-presentatie</vt:lpstr>
      <vt:lpstr>Vervolg na werksessie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Trainingstraject ondersteuning particuliere woningeigenaren</dc:title>
  <dc:creator>Anne Hofstra</dc:creator>
  <cp:lastModifiedBy>Anne Hofstra</cp:lastModifiedBy>
  <cp:revision>9</cp:revision>
  <dcterms:created xsi:type="dcterms:W3CDTF">2024-01-22T15:00:36Z</dcterms:created>
  <dcterms:modified xsi:type="dcterms:W3CDTF">2024-09-10T15:17:14Z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0x0101005D4FE7D942CEAA48B4A88C4A9215533A</vt:lpwstr>
  </property>
  <property fmtid="{D5CDD505-2E9C-101B-9397-08002B2CF9AE}" pid="3" name="MediaServiceImageTags">
    <vt:lpwstr/>
  </property>
</Properties>
</file>