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2"/>
  </p:notesMasterIdLst>
  <p:handoutMasterIdLst>
    <p:handoutMasterId r:id="rId33"/>
  </p:handoutMasterIdLst>
  <p:sldIdLst>
    <p:sldId id="1011" r:id="rId5"/>
    <p:sldId id="947" r:id="rId6"/>
    <p:sldId id="998" r:id="rId7"/>
    <p:sldId id="1012" r:id="rId8"/>
    <p:sldId id="1013" r:id="rId9"/>
    <p:sldId id="696" r:id="rId10"/>
    <p:sldId id="1050" r:id="rId11"/>
    <p:sldId id="698" r:id="rId12"/>
    <p:sldId id="697" r:id="rId13"/>
    <p:sldId id="1051" r:id="rId14"/>
    <p:sldId id="1053" r:id="rId15"/>
    <p:sldId id="1054" r:id="rId16"/>
    <p:sldId id="1001" r:id="rId17"/>
    <p:sldId id="1056" r:id="rId18"/>
    <p:sldId id="1055" r:id="rId19"/>
    <p:sldId id="1002" r:id="rId20"/>
    <p:sldId id="1003" r:id="rId21"/>
    <p:sldId id="1004" r:id="rId22"/>
    <p:sldId id="1005" r:id="rId23"/>
    <p:sldId id="1008" r:id="rId24"/>
    <p:sldId id="1010" r:id="rId25"/>
    <p:sldId id="1057" r:id="rId26"/>
    <p:sldId id="1058" r:id="rId27"/>
    <p:sldId id="1059" r:id="rId28"/>
    <p:sldId id="1113" r:id="rId29"/>
    <p:sldId id="1114" r:id="rId30"/>
    <p:sldId id="1023" r:id="rId31"/>
  </p:sldIdLst>
  <p:sldSz cx="12192000" cy="6858000"/>
  <p:notesSz cx="6858000" cy="9144000"/>
  <p:custDataLst>
    <p:tags r:id="rId34"/>
  </p:custDataLst>
  <p:defaultTextStyle>
    <a:defPPr>
      <a:defRPr lang="nl-NL"/>
    </a:defPPr>
    <a:lvl1pPr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4572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9144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3716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18288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286000" algn="l" defTabSz="914400" rtl="0" eaLnBrk="1" latinLnBrk="0" hangingPunct="1">
      <a:defRPr kern="1200">
        <a:solidFill>
          <a:schemeClr val="tx1"/>
        </a:solidFill>
        <a:latin typeface="Source Sans Pro" panose="020B0503030403020204" pitchFamily="34" charset="0"/>
        <a:ea typeface="+mn-ea"/>
        <a:cs typeface="Helvetica Neue" charset="0"/>
      </a:defRPr>
    </a:lvl6pPr>
    <a:lvl7pPr marL="2743200" algn="l" defTabSz="914400" rtl="0" eaLnBrk="1" latinLnBrk="0" hangingPunct="1">
      <a:defRPr kern="1200">
        <a:solidFill>
          <a:schemeClr val="tx1"/>
        </a:solidFill>
        <a:latin typeface="Source Sans Pro" panose="020B0503030403020204" pitchFamily="34" charset="0"/>
        <a:ea typeface="+mn-ea"/>
        <a:cs typeface="Helvetica Neue" charset="0"/>
      </a:defRPr>
    </a:lvl7pPr>
    <a:lvl8pPr marL="3200400" algn="l" defTabSz="914400" rtl="0" eaLnBrk="1" latinLnBrk="0" hangingPunct="1">
      <a:defRPr kern="1200">
        <a:solidFill>
          <a:schemeClr val="tx1"/>
        </a:solidFill>
        <a:latin typeface="Source Sans Pro" panose="020B0503030403020204" pitchFamily="34" charset="0"/>
        <a:ea typeface="+mn-ea"/>
        <a:cs typeface="Helvetica Neue" charset="0"/>
      </a:defRPr>
    </a:lvl8pPr>
    <a:lvl9pPr marL="3657600" algn="l" defTabSz="914400" rtl="0" eaLnBrk="1" latinLnBrk="0" hangingPunct="1">
      <a:defRPr kern="1200">
        <a:solidFill>
          <a:schemeClr val="tx1"/>
        </a:solidFill>
        <a:latin typeface="Source Sans Pro" panose="020B0503030403020204" pitchFamily="34" charset="0"/>
        <a:ea typeface="+mn-ea"/>
        <a:cs typeface="Helvetica Neue"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3B111E-BC28-031B-FF81-BDF8A2E5803E}" name="Anne Hofstra" initials="AH" userId="S::Anne@squarewise.nl::bf72e52e-eabc-4982-a6a0-5cc04f1eedc6" providerId="AD"/>
  <p188:author id="{1223E73A-54FA-C16B-881A-02AF4979A877}" name="Anne Hofstra" initials="AH" userId="S::hofstra@squarewise.com::bf72e52e-eabc-4982-a6a0-5cc04f1eedc6" providerId="AD"/>
  <p188:author id="{FFB8D945-2819-6082-41DD-FCF245040DCC}" name="Dieke Schutjens" initials="DS" userId="S::dieke@squarewise.nl::3f6cbedf-10d9-4258-bc10-bfbf2610c8a8" providerId="AD"/>
  <p188:author id="{984328B4-B3C4-53A9-4184-53C991F8C783}" name="Erica Rasch" initials="ER" userId="S::rasch@squarewise.com::c73bd83b-b8f8-482b-b98c-3596cb3f73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D6A4F"/>
    <a:srgbClr val="8A97C5"/>
    <a:srgbClr val="71B0D3"/>
    <a:srgbClr val="DA975D"/>
    <a:srgbClr val="7DB185"/>
    <a:srgbClr val="47679C"/>
    <a:srgbClr val="DC9297"/>
    <a:srgbClr val="F2DA61"/>
    <a:srgbClr val="ED91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095411-6461-2AC7-B400-95006EDDE5E4}" v="1063" dt="2025-02-20T17:19:26.991"/>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78208" autoAdjust="0"/>
  </p:normalViewPr>
  <p:slideViewPr>
    <p:cSldViewPr snapToGrid="0">
      <p:cViewPr varScale="1">
        <p:scale>
          <a:sx n="86" d="100"/>
          <a:sy n="86" d="100"/>
        </p:scale>
        <p:origin x="1560"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 Hofstra" userId="S::hofstra@squarewise.com::bf72e52e-eabc-4982-a6a0-5cc04f1eedc6" providerId="AD" clId="Web-{6A28FDEC-F0B0-2FB8-E5FF-03D2F8A25C94}"/>
    <pc:docChg chg="modSld">
      <pc:chgData name="Anne Hofstra" userId="S::hofstra@squarewise.com::bf72e52e-eabc-4982-a6a0-5cc04f1eedc6" providerId="AD" clId="Web-{6A28FDEC-F0B0-2FB8-E5FF-03D2F8A25C94}" dt="2024-02-28T11:09:16.224" v="10" actId="20577"/>
      <pc:docMkLst>
        <pc:docMk/>
      </pc:docMkLst>
      <pc:sldChg chg="modNotes">
        <pc:chgData name="Anne Hofstra" userId="S::hofstra@squarewise.com::bf72e52e-eabc-4982-a6a0-5cc04f1eedc6" providerId="AD" clId="Web-{6A28FDEC-F0B0-2FB8-E5FF-03D2F8A25C94}" dt="2024-02-28T10:56:32.649" v="1"/>
        <pc:sldMkLst>
          <pc:docMk/>
          <pc:sldMk cId="3987464241" sldId="945"/>
        </pc:sldMkLst>
      </pc:sldChg>
      <pc:sldChg chg="modSp">
        <pc:chgData name="Anne Hofstra" userId="S::hofstra@squarewise.com::bf72e52e-eabc-4982-a6a0-5cc04f1eedc6" providerId="AD" clId="Web-{6A28FDEC-F0B0-2FB8-E5FF-03D2F8A25C94}" dt="2024-02-28T11:09:16.224" v="10" actId="20577"/>
        <pc:sldMkLst>
          <pc:docMk/>
          <pc:sldMk cId="119122951" sldId="961"/>
        </pc:sldMkLst>
      </pc:sldChg>
    </pc:docChg>
  </pc:docChgLst>
  <pc:docChgLst>
    <pc:chgData name="Anne Hofstra" userId="bf72e52e-eabc-4982-a6a0-5cc04f1eedc6" providerId="ADAL" clId="{10CA9A34-DAF8-4306-B972-035886A2F303}"/>
    <pc:docChg chg="undo custSel addSld delSld modSld sldOrd">
      <pc:chgData name="Anne Hofstra" userId="bf72e52e-eabc-4982-a6a0-5cc04f1eedc6" providerId="ADAL" clId="{10CA9A34-DAF8-4306-B972-035886A2F303}" dt="2024-07-29T12:58:42.263" v="4010" actId="207"/>
      <pc:docMkLst>
        <pc:docMk/>
      </pc:docMkLst>
      <pc:sldChg chg="del">
        <pc:chgData name="Anne Hofstra" userId="bf72e52e-eabc-4982-a6a0-5cc04f1eedc6" providerId="ADAL" clId="{10CA9A34-DAF8-4306-B972-035886A2F303}" dt="2024-07-26T14:44:46.591" v="2" actId="47"/>
        <pc:sldMkLst>
          <pc:docMk/>
          <pc:sldMk cId="2442751833" sldId="285"/>
        </pc:sldMkLst>
      </pc:sldChg>
      <pc:sldChg chg="delSp modSp mod">
        <pc:chgData name="Anne Hofstra" userId="bf72e52e-eabc-4982-a6a0-5cc04f1eedc6" providerId="ADAL" clId="{10CA9A34-DAF8-4306-B972-035886A2F303}" dt="2024-07-29T12:42:54.711" v="2548" actId="313"/>
        <pc:sldMkLst>
          <pc:docMk/>
          <pc:sldMk cId="0" sldId="711"/>
        </pc:sldMkLst>
      </pc:sldChg>
      <pc:sldChg chg="modSp del mod">
        <pc:chgData name="Anne Hofstra" userId="bf72e52e-eabc-4982-a6a0-5cc04f1eedc6" providerId="ADAL" clId="{10CA9A34-DAF8-4306-B972-035886A2F303}" dt="2024-07-26T15:05:33.613" v="1345" actId="47"/>
        <pc:sldMkLst>
          <pc:docMk/>
          <pc:sldMk cId="3156151568" sldId="947"/>
        </pc:sldMkLst>
      </pc:sldChg>
      <pc:sldChg chg="del">
        <pc:chgData name="Anne Hofstra" userId="bf72e52e-eabc-4982-a6a0-5cc04f1eedc6" providerId="ADAL" clId="{10CA9A34-DAF8-4306-B972-035886A2F303}" dt="2024-07-26T14:44:46.591" v="2" actId="47"/>
        <pc:sldMkLst>
          <pc:docMk/>
          <pc:sldMk cId="3691751852" sldId="998"/>
        </pc:sldMkLst>
      </pc:sldChg>
      <pc:sldChg chg="addSp delSp modSp mod delAnim">
        <pc:chgData name="Anne Hofstra" userId="bf72e52e-eabc-4982-a6a0-5cc04f1eedc6" providerId="ADAL" clId="{10CA9A34-DAF8-4306-B972-035886A2F303}" dt="2024-07-29T12:57:54.363" v="3987" actId="207"/>
        <pc:sldMkLst>
          <pc:docMk/>
          <pc:sldMk cId="3801271253" sldId="999"/>
        </pc:sldMkLst>
      </pc:sldChg>
      <pc:sldChg chg="addSp delSp modSp add mod setBg">
        <pc:chgData name="Anne Hofstra" userId="bf72e52e-eabc-4982-a6a0-5cc04f1eedc6" providerId="ADAL" clId="{10CA9A34-DAF8-4306-B972-035886A2F303}" dt="2024-07-29T12:48:11.759" v="2883" actId="5793"/>
        <pc:sldMkLst>
          <pc:docMk/>
          <pc:sldMk cId="696759469" sldId="1000"/>
        </pc:sldMkLst>
      </pc:sldChg>
      <pc:sldChg chg="modSp add mod ord">
        <pc:chgData name="Anne Hofstra" userId="bf72e52e-eabc-4982-a6a0-5cc04f1eedc6" providerId="ADAL" clId="{10CA9A34-DAF8-4306-B972-035886A2F303}" dt="2024-07-29T12:57:01.753" v="3967" actId="2711"/>
        <pc:sldMkLst>
          <pc:docMk/>
          <pc:sldMk cId="1200907649" sldId="1001"/>
        </pc:sldMkLst>
      </pc:sldChg>
      <pc:sldChg chg="modSp add mod ord">
        <pc:chgData name="Anne Hofstra" userId="bf72e52e-eabc-4982-a6a0-5cc04f1eedc6" providerId="ADAL" clId="{10CA9A34-DAF8-4306-B972-035886A2F303}" dt="2024-07-26T15:05:18.252" v="1343" actId="20577"/>
        <pc:sldMkLst>
          <pc:docMk/>
          <pc:sldMk cId="2662241483" sldId="1002"/>
        </pc:sldMkLst>
      </pc:sldChg>
      <pc:sldChg chg="add del">
        <pc:chgData name="Anne Hofstra" userId="bf72e52e-eabc-4982-a6a0-5cc04f1eedc6" providerId="ADAL" clId="{10CA9A34-DAF8-4306-B972-035886A2F303}" dt="2024-07-26T15:03:40.121" v="1176"/>
        <pc:sldMkLst>
          <pc:docMk/>
          <pc:sldMk cId="2994034693" sldId="1003"/>
        </pc:sldMkLst>
      </pc:sldChg>
      <pc:sldChg chg="modSp add mod ord">
        <pc:chgData name="Anne Hofstra" userId="bf72e52e-eabc-4982-a6a0-5cc04f1eedc6" providerId="ADAL" clId="{10CA9A34-DAF8-4306-B972-035886A2F303}" dt="2024-07-29T12:56:55.717" v="3966" actId="2711"/>
        <pc:sldMkLst>
          <pc:docMk/>
          <pc:sldMk cId="4274784234" sldId="1003"/>
        </pc:sldMkLst>
      </pc:sldChg>
      <pc:sldChg chg="modSp add mod ord">
        <pc:chgData name="Anne Hofstra" userId="bf72e52e-eabc-4982-a6a0-5cc04f1eedc6" providerId="ADAL" clId="{10CA9A34-DAF8-4306-B972-035886A2F303}" dt="2024-07-26T15:12:47.977" v="2372" actId="20577"/>
        <pc:sldMkLst>
          <pc:docMk/>
          <pc:sldMk cId="3439119391" sldId="1004"/>
        </pc:sldMkLst>
      </pc:sldChg>
      <pc:sldChg chg="addSp delSp modSp add mod ord">
        <pc:chgData name="Anne Hofstra" userId="bf72e52e-eabc-4982-a6a0-5cc04f1eedc6" providerId="ADAL" clId="{10CA9A34-DAF8-4306-B972-035886A2F303}" dt="2024-07-29T12:56:51.201" v="3965" actId="2711"/>
        <pc:sldMkLst>
          <pc:docMk/>
          <pc:sldMk cId="3245673782" sldId="1005"/>
        </pc:sldMkLst>
      </pc:sldChg>
      <pc:sldChg chg="modSp add mod">
        <pc:chgData name="Anne Hofstra" userId="bf72e52e-eabc-4982-a6a0-5cc04f1eedc6" providerId="ADAL" clId="{10CA9A34-DAF8-4306-B972-035886A2F303}" dt="2024-07-29T12:57:10.298" v="3968" actId="2711"/>
        <pc:sldMkLst>
          <pc:docMk/>
          <pc:sldMk cId="2160909870" sldId="1006"/>
        </pc:sldMkLst>
      </pc:sldChg>
      <pc:sldChg chg="addSp modSp add mod ord">
        <pc:chgData name="Anne Hofstra" userId="bf72e52e-eabc-4982-a6a0-5cc04f1eedc6" providerId="ADAL" clId="{10CA9A34-DAF8-4306-B972-035886A2F303}" dt="2024-07-29T12:57:56.976" v="3988"/>
        <pc:sldMkLst>
          <pc:docMk/>
          <pc:sldMk cId="4228557566" sldId="1007"/>
        </pc:sldMkLst>
      </pc:sldChg>
      <pc:sldChg chg="modSp add mod ord">
        <pc:chgData name="Anne Hofstra" userId="bf72e52e-eabc-4982-a6a0-5cc04f1eedc6" providerId="ADAL" clId="{10CA9A34-DAF8-4306-B972-035886A2F303}" dt="2024-07-29T12:56:16.565" v="3961" actId="20577"/>
        <pc:sldMkLst>
          <pc:docMk/>
          <pc:sldMk cId="312031767" sldId="1008"/>
        </pc:sldMkLst>
      </pc:sldChg>
      <pc:sldChg chg="add del">
        <pc:chgData name="Anne Hofstra" userId="bf72e52e-eabc-4982-a6a0-5cc04f1eedc6" providerId="ADAL" clId="{10CA9A34-DAF8-4306-B972-035886A2F303}" dt="2024-07-29T12:58:16.898" v="3993" actId="47"/>
        <pc:sldMkLst>
          <pc:docMk/>
          <pc:sldMk cId="1243518748" sldId="1009"/>
        </pc:sldMkLst>
      </pc:sldChg>
      <pc:sldChg chg="modSp add mod ord">
        <pc:chgData name="Anne Hofstra" userId="bf72e52e-eabc-4982-a6a0-5cc04f1eedc6" providerId="ADAL" clId="{10CA9A34-DAF8-4306-B972-035886A2F303}" dt="2024-07-29T12:58:42.263" v="4010" actId="207"/>
        <pc:sldMkLst>
          <pc:docMk/>
          <pc:sldMk cId="1186971254" sldId="1010"/>
        </pc:sldMkLst>
      </pc:sldChg>
      <pc:sldChg chg="del">
        <pc:chgData name="Anne Hofstra" userId="bf72e52e-eabc-4982-a6a0-5cc04f1eedc6" providerId="ADAL" clId="{10CA9A34-DAF8-4306-B972-035886A2F303}" dt="2024-07-26T14:44:46.591" v="2" actId="47"/>
        <pc:sldMkLst>
          <pc:docMk/>
          <pc:sldMk cId="1836532719" sldId="1022"/>
        </pc:sldMkLst>
      </pc:sldChg>
      <pc:sldChg chg="del">
        <pc:chgData name="Anne Hofstra" userId="bf72e52e-eabc-4982-a6a0-5cc04f1eedc6" providerId="ADAL" clId="{10CA9A34-DAF8-4306-B972-035886A2F303}" dt="2024-07-26T14:44:46.591" v="2" actId="47"/>
        <pc:sldMkLst>
          <pc:docMk/>
          <pc:sldMk cId="769384305" sldId="1023"/>
        </pc:sldMkLst>
      </pc:sldChg>
      <pc:sldChg chg="del">
        <pc:chgData name="Anne Hofstra" userId="bf72e52e-eabc-4982-a6a0-5cc04f1eedc6" providerId="ADAL" clId="{10CA9A34-DAF8-4306-B972-035886A2F303}" dt="2024-07-26T14:44:46.591" v="2" actId="47"/>
        <pc:sldMkLst>
          <pc:docMk/>
          <pc:sldMk cId="600252519" sldId="1024"/>
        </pc:sldMkLst>
      </pc:sldChg>
      <pc:sldChg chg="del">
        <pc:chgData name="Anne Hofstra" userId="bf72e52e-eabc-4982-a6a0-5cc04f1eedc6" providerId="ADAL" clId="{10CA9A34-DAF8-4306-B972-035886A2F303}" dt="2024-07-26T14:44:46.591" v="2" actId="47"/>
        <pc:sldMkLst>
          <pc:docMk/>
          <pc:sldMk cId="1030413447" sldId="1025"/>
        </pc:sldMkLst>
      </pc:sldChg>
      <pc:sldChg chg="del">
        <pc:chgData name="Anne Hofstra" userId="bf72e52e-eabc-4982-a6a0-5cc04f1eedc6" providerId="ADAL" clId="{10CA9A34-DAF8-4306-B972-035886A2F303}" dt="2024-07-26T14:44:46.591" v="2" actId="47"/>
        <pc:sldMkLst>
          <pc:docMk/>
          <pc:sldMk cId="2791772692" sldId="1026"/>
        </pc:sldMkLst>
      </pc:sldChg>
      <pc:sldChg chg="del">
        <pc:chgData name="Anne Hofstra" userId="bf72e52e-eabc-4982-a6a0-5cc04f1eedc6" providerId="ADAL" clId="{10CA9A34-DAF8-4306-B972-035886A2F303}" dt="2024-07-26T14:44:46.591" v="2" actId="47"/>
        <pc:sldMkLst>
          <pc:docMk/>
          <pc:sldMk cId="1019788351" sldId="1027"/>
        </pc:sldMkLst>
      </pc:sldChg>
      <pc:sldChg chg="del">
        <pc:chgData name="Anne Hofstra" userId="bf72e52e-eabc-4982-a6a0-5cc04f1eedc6" providerId="ADAL" clId="{10CA9A34-DAF8-4306-B972-035886A2F303}" dt="2024-07-26T14:44:46.591" v="2" actId="47"/>
        <pc:sldMkLst>
          <pc:docMk/>
          <pc:sldMk cId="2538710498" sldId="1028"/>
        </pc:sldMkLst>
      </pc:sldChg>
      <pc:sldChg chg="del">
        <pc:chgData name="Anne Hofstra" userId="bf72e52e-eabc-4982-a6a0-5cc04f1eedc6" providerId="ADAL" clId="{10CA9A34-DAF8-4306-B972-035886A2F303}" dt="2024-07-26T14:44:46.591" v="2" actId="47"/>
        <pc:sldMkLst>
          <pc:docMk/>
          <pc:sldMk cId="1466768105" sldId="1029"/>
        </pc:sldMkLst>
      </pc:sldChg>
      <pc:sldChg chg="del">
        <pc:chgData name="Anne Hofstra" userId="bf72e52e-eabc-4982-a6a0-5cc04f1eedc6" providerId="ADAL" clId="{10CA9A34-DAF8-4306-B972-035886A2F303}" dt="2024-07-26T14:44:46.591" v="2" actId="47"/>
        <pc:sldMkLst>
          <pc:docMk/>
          <pc:sldMk cId="4044419227" sldId="1030"/>
        </pc:sldMkLst>
      </pc:sldChg>
      <pc:sldChg chg="del">
        <pc:chgData name="Anne Hofstra" userId="bf72e52e-eabc-4982-a6a0-5cc04f1eedc6" providerId="ADAL" clId="{10CA9A34-DAF8-4306-B972-035886A2F303}" dt="2024-07-26T14:44:46.591" v="2" actId="47"/>
        <pc:sldMkLst>
          <pc:docMk/>
          <pc:sldMk cId="1462023247" sldId="1031"/>
        </pc:sldMkLst>
      </pc:sldChg>
      <pc:sldChg chg="del">
        <pc:chgData name="Anne Hofstra" userId="bf72e52e-eabc-4982-a6a0-5cc04f1eedc6" providerId="ADAL" clId="{10CA9A34-DAF8-4306-B972-035886A2F303}" dt="2024-07-26T14:44:46.591" v="2" actId="47"/>
        <pc:sldMkLst>
          <pc:docMk/>
          <pc:sldMk cId="1051219692" sldId="1032"/>
        </pc:sldMkLst>
      </pc:sldChg>
      <pc:sldChg chg="del">
        <pc:chgData name="Anne Hofstra" userId="bf72e52e-eabc-4982-a6a0-5cc04f1eedc6" providerId="ADAL" clId="{10CA9A34-DAF8-4306-B972-035886A2F303}" dt="2024-07-26T14:44:46.591" v="2" actId="47"/>
        <pc:sldMkLst>
          <pc:docMk/>
          <pc:sldMk cId="2938916313" sldId="1033"/>
        </pc:sldMkLst>
      </pc:sldChg>
      <pc:sldChg chg="del">
        <pc:chgData name="Anne Hofstra" userId="bf72e52e-eabc-4982-a6a0-5cc04f1eedc6" providerId="ADAL" clId="{10CA9A34-DAF8-4306-B972-035886A2F303}" dt="2024-07-26T14:44:46.591" v="2" actId="47"/>
        <pc:sldMkLst>
          <pc:docMk/>
          <pc:sldMk cId="1373549379" sldId="1034"/>
        </pc:sldMkLst>
      </pc:sldChg>
      <pc:sldChg chg="del">
        <pc:chgData name="Anne Hofstra" userId="bf72e52e-eabc-4982-a6a0-5cc04f1eedc6" providerId="ADAL" clId="{10CA9A34-DAF8-4306-B972-035886A2F303}" dt="2024-07-26T14:44:46.591" v="2" actId="47"/>
        <pc:sldMkLst>
          <pc:docMk/>
          <pc:sldMk cId="2197181446" sldId="1035"/>
        </pc:sldMkLst>
      </pc:sldChg>
      <pc:sldChg chg="del">
        <pc:chgData name="Anne Hofstra" userId="bf72e52e-eabc-4982-a6a0-5cc04f1eedc6" providerId="ADAL" clId="{10CA9A34-DAF8-4306-B972-035886A2F303}" dt="2024-07-26T14:44:46.591" v="2" actId="47"/>
        <pc:sldMkLst>
          <pc:docMk/>
          <pc:sldMk cId="2400777436" sldId="1036"/>
        </pc:sldMkLst>
      </pc:sldChg>
      <pc:sldChg chg="del">
        <pc:chgData name="Anne Hofstra" userId="bf72e52e-eabc-4982-a6a0-5cc04f1eedc6" providerId="ADAL" clId="{10CA9A34-DAF8-4306-B972-035886A2F303}" dt="2024-07-26T14:44:46.591" v="2" actId="47"/>
        <pc:sldMkLst>
          <pc:docMk/>
          <pc:sldMk cId="3237242203" sldId="1037"/>
        </pc:sldMkLst>
      </pc:sldChg>
      <pc:sldChg chg="del">
        <pc:chgData name="Anne Hofstra" userId="bf72e52e-eabc-4982-a6a0-5cc04f1eedc6" providerId="ADAL" clId="{10CA9A34-DAF8-4306-B972-035886A2F303}" dt="2024-07-26T14:44:46.591" v="2" actId="47"/>
        <pc:sldMkLst>
          <pc:docMk/>
          <pc:sldMk cId="1791519641" sldId="1038"/>
        </pc:sldMkLst>
      </pc:sldChg>
      <pc:sldChg chg="del">
        <pc:chgData name="Anne Hofstra" userId="bf72e52e-eabc-4982-a6a0-5cc04f1eedc6" providerId="ADAL" clId="{10CA9A34-DAF8-4306-B972-035886A2F303}" dt="2024-07-26T14:44:46.591" v="2" actId="47"/>
        <pc:sldMkLst>
          <pc:docMk/>
          <pc:sldMk cId="3137830216" sldId="1039"/>
        </pc:sldMkLst>
      </pc:sldChg>
      <pc:sldChg chg="del">
        <pc:chgData name="Anne Hofstra" userId="bf72e52e-eabc-4982-a6a0-5cc04f1eedc6" providerId="ADAL" clId="{10CA9A34-DAF8-4306-B972-035886A2F303}" dt="2024-07-26T14:44:46.591" v="2" actId="47"/>
        <pc:sldMkLst>
          <pc:docMk/>
          <pc:sldMk cId="2418222752" sldId="1040"/>
        </pc:sldMkLst>
      </pc:sldChg>
      <pc:sldChg chg="del">
        <pc:chgData name="Anne Hofstra" userId="bf72e52e-eabc-4982-a6a0-5cc04f1eedc6" providerId="ADAL" clId="{10CA9A34-DAF8-4306-B972-035886A2F303}" dt="2024-07-26T14:44:46.591" v="2" actId="47"/>
        <pc:sldMkLst>
          <pc:docMk/>
          <pc:sldMk cId="111270516" sldId="1041"/>
        </pc:sldMkLst>
      </pc:sldChg>
      <pc:sldChg chg="del">
        <pc:chgData name="Anne Hofstra" userId="bf72e52e-eabc-4982-a6a0-5cc04f1eedc6" providerId="ADAL" clId="{10CA9A34-DAF8-4306-B972-035886A2F303}" dt="2024-07-26T14:44:46.591" v="2" actId="47"/>
        <pc:sldMkLst>
          <pc:docMk/>
          <pc:sldMk cId="2624120166" sldId="1042"/>
        </pc:sldMkLst>
      </pc:sldChg>
      <pc:sldMasterChg chg="delSldLayout">
        <pc:chgData name="Anne Hofstra" userId="bf72e52e-eabc-4982-a6a0-5cc04f1eedc6" providerId="ADAL" clId="{10CA9A34-DAF8-4306-B972-035886A2F303}" dt="2024-07-26T14:44:46.591" v="2" actId="47"/>
        <pc:sldMasterMkLst>
          <pc:docMk/>
          <pc:sldMasterMk cId="0" sldId="2147483650"/>
        </pc:sldMasterMkLst>
        <pc:sldLayoutChg chg="del">
          <pc:chgData name="Anne Hofstra" userId="bf72e52e-eabc-4982-a6a0-5cc04f1eedc6" providerId="ADAL" clId="{10CA9A34-DAF8-4306-B972-035886A2F303}" dt="2024-07-26T14:44:46.591" v="2" actId="47"/>
          <pc:sldLayoutMkLst>
            <pc:docMk/>
            <pc:sldMasterMk cId="0" sldId="2147483650"/>
            <pc:sldLayoutMk cId="1157484595" sldId="2147483887"/>
          </pc:sldLayoutMkLst>
        </pc:sldLayoutChg>
      </pc:sldMasterChg>
    </pc:docChg>
  </pc:docChgLst>
  <pc:docChgLst>
    <pc:chgData name="Anne Hofstra" userId="bf72e52e-eabc-4982-a6a0-5cc04f1eedc6" providerId="ADAL" clId="{40AADC54-0694-41F2-A1BD-EBE77633ED4C}"/>
    <pc:docChg chg="undo custSel addSld delSld modSld sldOrd">
      <pc:chgData name="Anne Hofstra" userId="bf72e52e-eabc-4982-a6a0-5cc04f1eedc6" providerId="ADAL" clId="{40AADC54-0694-41F2-A1BD-EBE77633ED4C}" dt="2024-05-16T12:19:46.035" v="8298" actId="20577"/>
      <pc:docMkLst>
        <pc:docMk/>
      </pc:docMkLst>
      <pc:sldChg chg="addSp delSp modSp add mod modAnim">
        <pc:chgData name="Anne Hofstra" userId="bf72e52e-eabc-4982-a6a0-5cc04f1eedc6" providerId="ADAL" clId="{40AADC54-0694-41F2-A1BD-EBE77633ED4C}" dt="2024-05-14T13:43:34.376" v="5710" actId="1076"/>
        <pc:sldMkLst>
          <pc:docMk/>
          <pc:sldMk cId="2442751833" sldId="285"/>
        </pc:sldMkLst>
      </pc:sldChg>
      <pc:sldChg chg="addSp delSp modSp mod setBg">
        <pc:chgData name="Anne Hofstra" userId="bf72e52e-eabc-4982-a6a0-5cc04f1eedc6" providerId="ADAL" clId="{40AADC54-0694-41F2-A1BD-EBE77633ED4C}" dt="2024-05-16T12:19:18.550" v="8283" actId="478"/>
        <pc:sldMkLst>
          <pc:docMk/>
          <pc:sldMk cId="0" sldId="711"/>
        </pc:sldMkLst>
      </pc:sldChg>
      <pc:sldChg chg="addSp delSp modSp mod setBg">
        <pc:chgData name="Anne Hofstra" userId="bf72e52e-eabc-4982-a6a0-5cc04f1eedc6" providerId="ADAL" clId="{40AADC54-0694-41F2-A1BD-EBE77633ED4C}" dt="2024-05-15T12:12:59.423" v="8266" actId="962"/>
        <pc:sldMkLst>
          <pc:docMk/>
          <pc:sldMk cId="3156151568" sldId="947"/>
        </pc:sldMkLst>
      </pc:sldChg>
      <pc:sldChg chg="del">
        <pc:chgData name="Anne Hofstra" userId="bf72e52e-eabc-4982-a6a0-5cc04f1eedc6" providerId="ADAL" clId="{40AADC54-0694-41F2-A1BD-EBE77633ED4C}" dt="2024-05-14T07:48:46.352" v="5536" actId="47"/>
        <pc:sldMkLst>
          <pc:docMk/>
          <pc:sldMk cId="208595915" sldId="950"/>
        </pc:sldMkLst>
      </pc:sldChg>
      <pc:sldChg chg="del">
        <pc:chgData name="Anne Hofstra" userId="bf72e52e-eabc-4982-a6a0-5cc04f1eedc6" providerId="ADAL" clId="{40AADC54-0694-41F2-A1BD-EBE77633ED4C}" dt="2024-05-14T07:48:46.352" v="5536" actId="47"/>
        <pc:sldMkLst>
          <pc:docMk/>
          <pc:sldMk cId="158362865" sldId="952"/>
        </pc:sldMkLst>
      </pc:sldChg>
      <pc:sldChg chg="del">
        <pc:chgData name="Anne Hofstra" userId="bf72e52e-eabc-4982-a6a0-5cc04f1eedc6" providerId="ADAL" clId="{40AADC54-0694-41F2-A1BD-EBE77633ED4C}" dt="2024-05-14T07:48:46.352" v="5536" actId="47"/>
        <pc:sldMkLst>
          <pc:docMk/>
          <pc:sldMk cId="1986035656" sldId="982"/>
        </pc:sldMkLst>
      </pc:sldChg>
      <pc:sldChg chg="add del">
        <pc:chgData name="Anne Hofstra" userId="bf72e52e-eabc-4982-a6a0-5cc04f1eedc6" providerId="ADAL" clId="{40AADC54-0694-41F2-A1BD-EBE77633ED4C}" dt="2024-05-13T14:37:25.168" v="132" actId="47"/>
        <pc:sldMkLst>
          <pc:docMk/>
          <pc:sldMk cId="333620245" sldId="991"/>
        </pc:sldMkLst>
      </pc:sldChg>
      <pc:sldChg chg="del">
        <pc:chgData name="Anne Hofstra" userId="bf72e52e-eabc-4982-a6a0-5cc04f1eedc6" providerId="ADAL" clId="{40AADC54-0694-41F2-A1BD-EBE77633ED4C}" dt="2024-05-14T07:48:46.352" v="5536" actId="47"/>
        <pc:sldMkLst>
          <pc:docMk/>
          <pc:sldMk cId="2608360501" sldId="993"/>
        </pc:sldMkLst>
      </pc:sldChg>
      <pc:sldChg chg="del">
        <pc:chgData name="Anne Hofstra" userId="bf72e52e-eabc-4982-a6a0-5cc04f1eedc6" providerId="ADAL" clId="{40AADC54-0694-41F2-A1BD-EBE77633ED4C}" dt="2024-05-14T07:48:46.352" v="5536" actId="47"/>
        <pc:sldMkLst>
          <pc:docMk/>
          <pc:sldMk cId="948898813" sldId="994"/>
        </pc:sldMkLst>
      </pc:sldChg>
      <pc:sldChg chg="del">
        <pc:chgData name="Anne Hofstra" userId="bf72e52e-eabc-4982-a6a0-5cc04f1eedc6" providerId="ADAL" clId="{40AADC54-0694-41F2-A1BD-EBE77633ED4C}" dt="2024-05-14T07:48:46.352" v="5536" actId="47"/>
        <pc:sldMkLst>
          <pc:docMk/>
          <pc:sldMk cId="4283050795" sldId="995"/>
        </pc:sldMkLst>
      </pc:sldChg>
      <pc:sldChg chg="del">
        <pc:chgData name="Anne Hofstra" userId="bf72e52e-eabc-4982-a6a0-5cc04f1eedc6" providerId="ADAL" clId="{40AADC54-0694-41F2-A1BD-EBE77633ED4C}" dt="2024-05-14T07:48:46.352" v="5536" actId="47"/>
        <pc:sldMkLst>
          <pc:docMk/>
          <pc:sldMk cId="3545338902" sldId="997"/>
        </pc:sldMkLst>
      </pc:sldChg>
      <pc:sldChg chg="addSp delSp modSp mod">
        <pc:chgData name="Anne Hofstra" userId="bf72e52e-eabc-4982-a6a0-5cc04f1eedc6" providerId="ADAL" clId="{40AADC54-0694-41F2-A1BD-EBE77633ED4C}" dt="2024-05-13T15:18:44.189" v="1041" actId="478"/>
        <pc:sldMkLst>
          <pc:docMk/>
          <pc:sldMk cId="3691751852" sldId="998"/>
        </pc:sldMkLst>
      </pc:sldChg>
      <pc:sldChg chg="addSp delSp modSp mod delAnim modAnim">
        <pc:chgData name="Anne Hofstra" userId="bf72e52e-eabc-4982-a6a0-5cc04f1eedc6" providerId="ADAL" clId="{40AADC54-0694-41F2-A1BD-EBE77633ED4C}" dt="2024-05-15T12:13:52.094" v="8268" actId="1076"/>
        <pc:sldMkLst>
          <pc:docMk/>
          <pc:sldMk cId="3801271253" sldId="999"/>
        </pc:sldMkLst>
      </pc:sldChg>
      <pc:sldChg chg="del">
        <pc:chgData name="Anne Hofstra" userId="bf72e52e-eabc-4982-a6a0-5cc04f1eedc6" providerId="ADAL" clId="{40AADC54-0694-41F2-A1BD-EBE77633ED4C}" dt="2024-05-14T07:48:46.352" v="5536" actId="47"/>
        <pc:sldMkLst>
          <pc:docMk/>
          <pc:sldMk cId="3962774926" sldId="1000"/>
        </pc:sldMkLst>
      </pc:sldChg>
      <pc:sldChg chg="del">
        <pc:chgData name="Anne Hofstra" userId="bf72e52e-eabc-4982-a6a0-5cc04f1eedc6" providerId="ADAL" clId="{40AADC54-0694-41F2-A1BD-EBE77633ED4C}" dt="2024-05-14T07:48:46.352" v="5536" actId="47"/>
        <pc:sldMkLst>
          <pc:docMk/>
          <pc:sldMk cId="4005594605" sldId="1001"/>
        </pc:sldMkLst>
      </pc:sldChg>
      <pc:sldChg chg="del">
        <pc:chgData name="Anne Hofstra" userId="bf72e52e-eabc-4982-a6a0-5cc04f1eedc6" providerId="ADAL" clId="{40AADC54-0694-41F2-A1BD-EBE77633ED4C}" dt="2024-05-14T07:48:46.352" v="5536" actId="47"/>
        <pc:sldMkLst>
          <pc:docMk/>
          <pc:sldMk cId="3406611410" sldId="1003"/>
        </pc:sldMkLst>
      </pc:sldChg>
      <pc:sldChg chg="del">
        <pc:chgData name="Anne Hofstra" userId="bf72e52e-eabc-4982-a6a0-5cc04f1eedc6" providerId="ADAL" clId="{40AADC54-0694-41F2-A1BD-EBE77633ED4C}" dt="2024-05-14T07:48:46.352" v="5536" actId="47"/>
        <pc:sldMkLst>
          <pc:docMk/>
          <pc:sldMk cId="2425014698" sldId="1004"/>
        </pc:sldMkLst>
      </pc:sldChg>
      <pc:sldChg chg="del">
        <pc:chgData name="Anne Hofstra" userId="bf72e52e-eabc-4982-a6a0-5cc04f1eedc6" providerId="ADAL" clId="{40AADC54-0694-41F2-A1BD-EBE77633ED4C}" dt="2024-05-14T07:48:46.352" v="5536" actId="47"/>
        <pc:sldMkLst>
          <pc:docMk/>
          <pc:sldMk cId="3008860205" sldId="1005"/>
        </pc:sldMkLst>
      </pc:sldChg>
      <pc:sldChg chg="del">
        <pc:chgData name="Anne Hofstra" userId="bf72e52e-eabc-4982-a6a0-5cc04f1eedc6" providerId="ADAL" clId="{40AADC54-0694-41F2-A1BD-EBE77633ED4C}" dt="2024-05-14T07:48:46.352" v="5536" actId="47"/>
        <pc:sldMkLst>
          <pc:docMk/>
          <pc:sldMk cId="1637718910" sldId="1006"/>
        </pc:sldMkLst>
      </pc:sldChg>
      <pc:sldChg chg="del">
        <pc:chgData name="Anne Hofstra" userId="bf72e52e-eabc-4982-a6a0-5cc04f1eedc6" providerId="ADAL" clId="{40AADC54-0694-41F2-A1BD-EBE77633ED4C}" dt="2024-05-14T07:48:46.352" v="5536" actId="47"/>
        <pc:sldMkLst>
          <pc:docMk/>
          <pc:sldMk cId="3714670919" sldId="1007"/>
        </pc:sldMkLst>
      </pc:sldChg>
      <pc:sldChg chg="del">
        <pc:chgData name="Anne Hofstra" userId="bf72e52e-eabc-4982-a6a0-5cc04f1eedc6" providerId="ADAL" clId="{40AADC54-0694-41F2-A1BD-EBE77633ED4C}" dt="2024-05-14T07:48:46.352" v="5536" actId="47"/>
        <pc:sldMkLst>
          <pc:docMk/>
          <pc:sldMk cId="2704436128" sldId="1008"/>
        </pc:sldMkLst>
      </pc:sldChg>
      <pc:sldChg chg="del">
        <pc:chgData name="Anne Hofstra" userId="bf72e52e-eabc-4982-a6a0-5cc04f1eedc6" providerId="ADAL" clId="{40AADC54-0694-41F2-A1BD-EBE77633ED4C}" dt="2024-05-14T07:48:46.352" v="5536" actId="47"/>
        <pc:sldMkLst>
          <pc:docMk/>
          <pc:sldMk cId="319503438" sldId="1009"/>
        </pc:sldMkLst>
      </pc:sldChg>
      <pc:sldChg chg="del">
        <pc:chgData name="Anne Hofstra" userId="bf72e52e-eabc-4982-a6a0-5cc04f1eedc6" providerId="ADAL" clId="{40AADC54-0694-41F2-A1BD-EBE77633ED4C}" dt="2024-05-14T07:48:46.352" v="5536" actId="47"/>
        <pc:sldMkLst>
          <pc:docMk/>
          <pc:sldMk cId="4110127801" sldId="1010"/>
        </pc:sldMkLst>
      </pc:sldChg>
      <pc:sldChg chg="del">
        <pc:chgData name="Anne Hofstra" userId="bf72e52e-eabc-4982-a6a0-5cc04f1eedc6" providerId="ADAL" clId="{40AADC54-0694-41F2-A1BD-EBE77633ED4C}" dt="2024-05-14T07:48:46.352" v="5536" actId="47"/>
        <pc:sldMkLst>
          <pc:docMk/>
          <pc:sldMk cId="2278234215" sldId="1011"/>
        </pc:sldMkLst>
      </pc:sldChg>
      <pc:sldChg chg="del">
        <pc:chgData name="Anne Hofstra" userId="bf72e52e-eabc-4982-a6a0-5cc04f1eedc6" providerId="ADAL" clId="{40AADC54-0694-41F2-A1BD-EBE77633ED4C}" dt="2024-05-14T07:48:46.352" v="5536" actId="47"/>
        <pc:sldMkLst>
          <pc:docMk/>
          <pc:sldMk cId="1563603502" sldId="1014"/>
        </pc:sldMkLst>
      </pc:sldChg>
      <pc:sldChg chg="del">
        <pc:chgData name="Anne Hofstra" userId="bf72e52e-eabc-4982-a6a0-5cc04f1eedc6" providerId="ADAL" clId="{40AADC54-0694-41F2-A1BD-EBE77633ED4C}" dt="2024-05-14T07:48:46.352" v="5536" actId="47"/>
        <pc:sldMkLst>
          <pc:docMk/>
          <pc:sldMk cId="1280163648" sldId="1015"/>
        </pc:sldMkLst>
      </pc:sldChg>
      <pc:sldChg chg="del">
        <pc:chgData name="Anne Hofstra" userId="bf72e52e-eabc-4982-a6a0-5cc04f1eedc6" providerId="ADAL" clId="{40AADC54-0694-41F2-A1BD-EBE77633ED4C}" dt="2024-05-14T07:48:46.352" v="5536" actId="47"/>
        <pc:sldMkLst>
          <pc:docMk/>
          <pc:sldMk cId="1701997697" sldId="1016"/>
        </pc:sldMkLst>
      </pc:sldChg>
      <pc:sldChg chg="del">
        <pc:chgData name="Anne Hofstra" userId="bf72e52e-eabc-4982-a6a0-5cc04f1eedc6" providerId="ADAL" clId="{40AADC54-0694-41F2-A1BD-EBE77633ED4C}" dt="2024-05-14T07:48:46.352" v="5536" actId="47"/>
        <pc:sldMkLst>
          <pc:docMk/>
          <pc:sldMk cId="1588793825" sldId="1018"/>
        </pc:sldMkLst>
      </pc:sldChg>
      <pc:sldChg chg="del">
        <pc:chgData name="Anne Hofstra" userId="bf72e52e-eabc-4982-a6a0-5cc04f1eedc6" providerId="ADAL" clId="{40AADC54-0694-41F2-A1BD-EBE77633ED4C}" dt="2024-05-14T07:48:46.352" v="5536" actId="47"/>
        <pc:sldMkLst>
          <pc:docMk/>
          <pc:sldMk cId="2782328338" sldId="1019"/>
        </pc:sldMkLst>
      </pc:sldChg>
      <pc:sldChg chg="del">
        <pc:chgData name="Anne Hofstra" userId="bf72e52e-eabc-4982-a6a0-5cc04f1eedc6" providerId="ADAL" clId="{40AADC54-0694-41F2-A1BD-EBE77633ED4C}" dt="2024-05-14T07:48:46.352" v="5536" actId="47"/>
        <pc:sldMkLst>
          <pc:docMk/>
          <pc:sldMk cId="127139926" sldId="1020"/>
        </pc:sldMkLst>
      </pc:sldChg>
      <pc:sldChg chg="del">
        <pc:chgData name="Anne Hofstra" userId="bf72e52e-eabc-4982-a6a0-5cc04f1eedc6" providerId="ADAL" clId="{40AADC54-0694-41F2-A1BD-EBE77633ED4C}" dt="2024-05-14T07:48:46.352" v="5536" actId="47"/>
        <pc:sldMkLst>
          <pc:docMk/>
          <pc:sldMk cId="1961788356" sldId="1021"/>
        </pc:sldMkLst>
      </pc:sldChg>
      <pc:sldChg chg="delSp modSp mod ord">
        <pc:chgData name="Anne Hofstra" userId="bf72e52e-eabc-4982-a6a0-5cc04f1eedc6" providerId="ADAL" clId="{40AADC54-0694-41F2-A1BD-EBE77633ED4C}" dt="2024-05-14T07:06:57.444" v="3485" actId="20577"/>
        <pc:sldMkLst>
          <pc:docMk/>
          <pc:sldMk cId="1836532719" sldId="1022"/>
        </pc:sldMkLst>
      </pc:sldChg>
      <pc:sldChg chg="modSp mod ord addCm modCm">
        <pc:chgData name="Anne Hofstra" userId="bf72e52e-eabc-4982-a6a0-5cc04f1eedc6" providerId="ADAL" clId="{40AADC54-0694-41F2-A1BD-EBE77633ED4C}" dt="2024-05-15T12:12:43.414" v="8263" actId="20577"/>
        <pc:sldMkLst>
          <pc:docMk/>
          <pc:sldMk cId="769384305" sldId="1023"/>
        </pc:sldMkLst>
        <pc:extLst>
          <p:ext xmlns:p="http://schemas.openxmlformats.org/presentationml/2006/main" uri="{D6D511B9-2390-475A-947B-AFAB55BFBCF1}">
            <pc226:cmChg xmlns:pc226="http://schemas.microsoft.com/office/powerpoint/2022/06/main/command" chg="add mod">
              <pc226:chgData name="Anne Hofstra" userId="bf72e52e-eabc-4982-a6a0-5cc04f1eedc6" providerId="ADAL" clId="{40AADC54-0694-41F2-A1BD-EBE77633ED4C}" dt="2024-05-15T12:12:43.414" v="8263" actId="20577"/>
              <pc2:cmMkLst xmlns:pc2="http://schemas.microsoft.com/office/powerpoint/2019/9/main/command">
                <pc:docMk/>
                <pc:sldMk cId="769384305" sldId="1023"/>
                <pc2:cmMk id="{210605C7-DF26-44BD-A39A-5594643D5CC3}"/>
              </pc2:cmMkLst>
            </pc226:cmChg>
          </p:ext>
        </pc:extLst>
      </pc:sldChg>
      <pc:sldChg chg="modSp add mod">
        <pc:chgData name="Anne Hofstra" userId="bf72e52e-eabc-4982-a6a0-5cc04f1eedc6" providerId="ADAL" clId="{40AADC54-0694-41F2-A1BD-EBE77633ED4C}" dt="2024-05-13T14:48:31.024" v="300" actId="207"/>
        <pc:sldMkLst>
          <pc:docMk/>
          <pc:sldMk cId="600252519" sldId="1024"/>
        </pc:sldMkLst>
      </pc:sldChg>
      <pc:sldChg chg="modSp add mod">
        <pc:chgData name="Anne Hofstra" userId="bf72e52e-eabc-4982-a6a0-5cc04f1eedc6" providerId="ADAL" clId="{40AADC54-0694-41F2-A1BD-EBE77633ED4C}" dt="2024-05-13T14:48:35.066" v="301" actId="207"/>
        <pc:sldMkLst>
          <pc:docMk/>
          <pc:sldMk cId="1030413447" sldId="1025"/>
        </pc:sldMkLst>
      </pc:sldChg>
      <pc:sldChg chg="delSp modSp add mod delAnim addCm">
        <pc:chgData name="Anne Hofstra" userId="bf72e52e-eabc-4982-a6a0-5cc04f1eedc6" providerId="ADAL" clId="{40AADC54-0694-41F2-A1BD-EBE77633ED4C}" dt="2024-05-14T13:44:32.445" v="5741" actId="13926"/>
        <pc:sldMkLst>
          <pc:docMk/>
          <pc:sldMk cId="2791772692" sldId="1026"/>
        </pc:sldMkLst>
        <pc:extLst>
          <p:ext xmlns:p="http://schemas.openxmlformats.org/presentationml/2006/main" uri="{D6D511B9-2390-475A-947B-AFAB55BFBCF1}">
            <pc226:cmChg xmlns:pc226="http://schemas.microsoft.com/office/powerpoint/2022/06/main/command" chg="add">
              <pc226:chgData name="Anne Hofstra" userId="bf72e52e-eabc-4982-a6a0-5cc04f1eedc6" providerId="ADAL" clId="{40AADC54-0694-41F2-A1BD-EBE77633ED4C}" dt="2024-05-13T15:13:48.051" v="931"/>
              <pc2:cmMkLst xmlns:pc2="http://schemas.microsoft.com/office/powerpoint/2019/9/main/command">
                <pc:docMk/>
                <pc:sldMk cId="2791772692" sldId="1026"/>
                <pc2:cmMk id="{8F933686-00FB-494D-B443-34554EB32890}"/>
              </pc2:cmMkLst>
            </pc226:cmChg>
          </p:ext>
        </pc:extLst>
      </pc:sldChg>
      <pc:sldChg chg="modSp add del mod delCm">
        <pc:chgData name="Anne Hofstra" userId="bf72e52e-eabc-4982-a6a0-5cc04f1eedc6" providerId="ADAL" clId="{40AADC54-0694-41F2-A1BD-EBE77633ED4C}" dt="2024-05-13T15:15:30.569" v="957" actId="47"/>
        <pc:sldMkLst>
          <pc:docMk/>
          <pc:sldMk cId="746711758" sldId="1027"/>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40AADC54-0694-41F2-A1BD-EBE77633ED4C}" dt="2024-05-13T15:14:21.317" v="933"/>
              <pc2:cmMkLst xmlns:pc2="http://schemas.microsoft.com/office/powerpoint/2019/9/main/command">
                <pc:docMk/>
                <pc:sldMk cId="746711758" sldId="1027"/>
                <pc2:cmMk id="{3F022959-32C2-4570-8986-0E88A32351E0}"/>
              </pc2:cmMkLst>
            </pc226:cmChg>
          </p:ext>
        </pc:extLst>
      </pc:sldChg>
      <pc:sldChg chg="addSp delSp modSp add mod">
        <pc:chgData name="Anne Hofstra" userId="bf72e52e-eabc-4982-a6a0-5cc04f1eedc6" providerId="ADAL" clId="{40AADC54-0694-41F2-A1BD-EBE77633ED4C}" dt="2024-05-13T16:03:02.054" v="1615" actId="20577"/>
        <pc:sldMkLst>
          <pc:docMk/>
          <pc:sldMk cId="1019788351" sldId="1027"/>
        </pc:sldMkLst>
      </pc:sldChg>
      <pc:sldChg chg="add del">
        <pc:chgData name="Anne Hofstra" userId="bf72e52e-eabc-4982-a6a0-5cc04f1eedc6" providerId="ADAL" clId="{40AADC54-0694-41F2-A1BD-EBE77633ED4C}" dt="2024-05-13T15:15:12.095" v="950" actId="47"/>
        <pc:sldMkLst>
          <pc:docMk/>
          <pc:sldMk cId="629653285" sldId="1028"/>
        </pc:sldMkLst>
      </pc:sldChg>
      <pc:sldChg chg="addSp delSp modSp add mod">
        <pc:chgData name="Anne Hofstra" userId="bf72e52e-eabc-4982-a6a0-5cc04f1eedc6" providerId="ADAL" clId="{40AADC54-0694-41F2-A1BD-EBE77633ED4C}" dt="2024-05-13T16:14:15.788" v="2372" actId="20577"/>
        <pc:sldMkLst>
          <pc:docMk/>
          <pc:sldMk cId="2538710498" sldId="1028"/>
        </pc:sldMkLst>
      </pc:sldChg>
      <pc:sldChg chg="addSp delSp modSp add mod">
        <pc:chgData name="Anne Hofstra" userId="bf72e52e-eabc-4982-a6a0-5cc04f1eedc6" providerId="ADAL" clId="{40AADC54-0694-41F2-A1BD-EBE77633ED4C}" dt="2024-05-13T16:14:09.114" v="2361" actId="20577"/>
        <pc:sldMkLst>
          <pc:docMk/>
          <pc:sldMk cId="1466768105" sldId="1029"/>
        </pc:sldMkLst>
      </pc:sldChg>
      <pc:sldChg chg="addSp delSp modSp add mod">
        <pc:chgData name="Anne Hofstra" userId="bf72e52e-eabc-4982-a6a0-5cc04f1eedc6" providerId="ADAL" clId="{40AADC54-0694-41F2-A1BD-EBE77633ED4C}" dt="2024-05-13T16:14:04.236" v="2345" actId="20577"/>
        <pc:sldMkLst>
          <pc:docMk/>
          <pc:sldMk cId="4044419227" sldId="1030"/>
        </pc:sldMkLst>
      </pc:sldChg>
      <pc:sldChg chg="addSp delSp modSp add mod modNotesTx">
        <pc:chgData name="Anne Hofstra" userId="bf72e52e-eabc-4982-a6a0-5cc04f1eedc6" providerId="ADAL" clId="{40AADC54-0694-41F2-A1BD-EBE77633ED4C}" dt="2024-05-15T12:01:49.864" v="8214" actId="20577"/>
        <pc:sldMkLst>
          <pc:docMk/>
          <pc:sldMk cId="1462023247" sldId="1031"/>
        </pc:sldMkLst>
      </pc:sldChg>
      <pc:sldChg chg="addSp delSp modSp add mod">
        <pc:chgData name="Anne Hofstra" userId="bf72e52e-eabc-4982-a6a0-5cc04f1eedc6" providerId="ADAL" clId="{40AADC54-0694-41F2-A1BD-EBE77633ED4C}" dt="2024-05-13T16:20:15.881" v="2689" actId="1076"/>
        <pc:sldMkLst>
          <pc:docMk/>
          <pc:sldMk cId="1051219692" sldId="1032"/>
        </pc:sldMkLst>
      </pc:sldChg>
      <pc:sldChg chg="addSp delSp modSp add mod">
        <pc:chgData name="Anne Hofstra" userId="bf72e52e-eabc-4982-a6a0-5cc04f1eedc6" providerId="ADAL" clId="{40AADC54-0694-41F2-A1BD-EBE77633ED4C}" dt="2024-05-13T16:22:15.643" v="2848" actId="14100"/>
        <pc:sldMkLst>
          <pc:docMk/>
          <pc:sldMk cId="2938916313" sldId="1033"/>
        </pc:sldMkLst>
      </pc:sldChg>
      <pc:sldChg chg="addSp delSp modSp add mod">
        <pc:chgData name="Anne Hofstra" userId="bf72e52e-eabc-4982-a6a0-5cc04f1eedc6" providerId="ADAL" clId="{40AADC54-0694-41F2-A1BD-EBE77633ED4C}" dt="2024-05-13T16:22:44.029" v="2875" actId="14100"/>
        <pc:sldMkLst>
          <pc:docMk/>
          <pc:sldMk cId="1373549379" sldId="1034"/>
        </pc:sldMkLst>
      </pc:sldChg>
      <pc:sldChg chg="addSp delSp modSp add mod">
        <pc:chgData name="Anne Hofstra" userId="bf72e52e-eabc-4982-a6a0-5cc04f1eedc6" providerId="ADAL" clId="{40AADC54-0694-41F2-A1BD-EBE77633ED4C}" dt="2024-05-14T07:02:15.285" v="3468" actId="20577"/>
        <pc:sldMkLst>
          <pc:docMk/>
          <pc:sldMk cId="2197181446" sldId="1035"/>
        </pc:sldMkLst>
      </pc:sldChg>
      <pc:sldChg chg="addSp delSp modSp add mod">
        <pc:chgData name="Anne Hofstra" userId="bf72e52e-eabc-4982-a6a0-5cc04f1eedc6" providerId="ADAL" clId="{40AADC54-0694-41F2-A1BD-EBE77633ED4C}" dt="2024-05-14T07:03:09.345" v="3470" actId="14100"/>
        <pc:sldMkLst>
          <pc:docMk/>
          <pc:sldMk cId="2400777436" sldId="1036"/>
        </pc:sldMkLst>
      </pc:sldChg>
      <pc:sldChg chg="delSp modSp add mod ord">
        <pc:chgData name="Anne Hofstra" userId="bf72e52e-eabc-4982-a6a0-5cc04f1eedc6" providerId="ADAL" clId="{40AADC54-0694-41F2-A1BD-EBE77633ED4C}" dt="2024-05-14T07:09:49.981" v="3801" actId="20577"/>
        <pc:sldMkLst>
          <pc:docMk/>
          <pc:sldMk cId="3237242203" sldId="1037"/>
        </pc:sldMkLst>
      </pc:sldChg>
      <pc:sldChg chg="addSp delSp modSp add mod modAnim">
        <pc:chgData name="Anne Hofstra" userId="bf72e52e-eabc-4982-a6a0-5cc04f1eedc6" providerId="ADAL" clId="{40AADC54-0694-41F2-A1BD-EBE77633ED4C}" dt="2024-05-16T12:19:46.035" v="8298" actId="20577"/>
        <pc:sldMkLst>
          <pc:docMk/>
          <pc:sldMk cId="1791519641" sldId="1038"/>
        </pc:sldMkLst>
      </pc:sldChg>
      <pc:sldChg chg="modSp add mod">
        <pc:chgData name="Anne Hofstra" userId="bf72e52e-eabc-4982-a6a0-5cc04f1eedc6" providerId="ADAL" clId="{40AADC54-0694-41F2-A1BD-EBE77633ED4C}" dt="2024-05-14T07:47:13.540" v="5462" actId="113"/>
        <pc:sldMkLst>
          <pc:docMk/>
          <pc:sldMk cId="3137830216" sldId="1039"/>
        </pc:sldMkLst>
      </pc:sldChg>
      <pc:sldChg chg="delSp modSp add mod delAnim">
        <pc:chgData name="Anne Hofstra" userId="bf72e52e-eabc-4982-a6a0-5cc04f1eedc6" providerId="ADAL" clId="{40AADC54-0694-41F2-A1BD-EBE77633ED4C}" dt="2024-05-14T07:44:17.794" v="5399" actId="403"/>
        <pc:sldMkLst>
          <pc:docMk/>
          <pc:sldMk cId="2418222752" sldId="1040"/>
        </pc:sldMkLst>
      </pc:sldChg>
      <pc:sldChg chg="modSp add mod ord">
        <pc:chgData name="Anne Hofstra" userId="bf72e52e-eabc-4982-a6a0-5cc04f1eedc6" providerId="ADAL" clId="{40AADC54-0694-41F2-A1BD-EBE77633ED4C}" dt="2024-05-14T07:45:36.701" v="5448" actId="113"/>
        <pc:sldMkLst>
          <pc:docMk/>
          <pc:sldMk cId="111270516" sldId="1041"/>
        </pc:sldMkLst>
      </pc:sldChg>
      <pc:sldChg chg="addSp delSp modSp add mod delAnim modAnim">
        <pc:chgData name="Anne Hofstra" userId="bf72e52e-eabc-4982-a6a0-5cc04f1eedc6" providerId="ADAL" clId="{40AADC54-0694-41F2-A1BD-EBE77633ED4C}" dt="2024-05-15T12:11:49.259" v="8220" actId="1036"/>
        <pc:sldMkLst>
          <pc:docMk/>
          <pc:sldMk cId="2624120166" sldId="1042"/>
        </pc:sldMkLst>
      </pc:sldChg>
    </pc:docChg>
  </pc:docChgLst>
  <pc:docChgLst>
    <pc:chgData name="Anne Hofstra" userId="bf72e52e-eabc-4982-a6a0-5cc04f1eedc6" providerId="ADAL" clId="{699B8BFE-4FB2-44B0-872E-D585CC24CA31}"/>
    <pc:docChg chg="undo redo custSel addSld delSld modSld sldOrd">
      <pc:chgData name="Anne Hofstra" userId="bf72e52e-eabc-4982-a6a0-5cc04f1eedc6" providerId="ADAL" clId="{699B8BFE-4FB2-44B0-872E-D585CC24CA31}" dt="2024-05-13T14:12:20.808" v="7571" actId="20577"/>
      <pc:docMkLst>
        <pc:docMk/>
      </pc:docMkLst>
      <pc:sldChg chg="del">
        <pc:chgData name="Anne Hofstra" userId="bf72e52e-eabc-4982-a6a0-5cc04f1eedc6" providerId="ADAL" clId="{699B8BFE-4FB2-44B0-872E-D585CC24CA31}" dt="2024-05-13T13:36:15.065" v="6395" actId="47"/>
        <pc:sldMkLst>
          <pc:docMk/>
          <pc:sldMk cId="2857561919" sldId="315"/>
        </pc:sldMkLst>
      </pc:sldChg>
      <pc:sldChg chg="del">
        <pc:chgData name="Anne Hofstra" userId="bf72e52e-eabc-4982-a6a0-5cc04f1eedc6" providerId="ADAL" clId="{699B8BFE-4FB2-44B0-872E-D585CC24CA31}" dt="2024-05-13T13:36:15.065" v="6395" actId="47"/>
        <pc:sldMkLst>
          <pc:docMk/>
          <pc:sldMk cId="131527947" sldId="342"/>
        </pc:sldMkLst>
      </pc:sldChg>
      <pc:sldChg chg="del">
        <pc:chgData name="Anne Hofstra" userId="bf72e52e-eabc-4982-a6a0-5cc04f1eedc6" providerId="ADAL" clId="{699B8BFE-4FB2-44B0-872E-D585CC24CA31}" dt="2024-05-13T13:36:15.065" v="6395" actId="47"/>
        <pc:sldMkLst>
          <pc:docMk/>
          <pc:sldMk cId="0" sldId="365"/>
        </pc:sldMkLst>
      </pc:sldChg>
      <pc:sldChg chg="del">
        <pc:chgData name="Anne Hofstra" userId="bf72e52e-eabc-4982-a6a0-5cc04f1eedc6" providerId="ADAL" clId="{699B8BFE-4FB2-44B0-872E-D585CC24CA31}" dt="2024-05-08T11:54:20.558" v="57" actId="47"/>
        <pc:sldMkLst>
          <pc:docMk/>
          <pc:sldMk cId="3693960385" sldId="471"/>
        </pc:sldMkLst>
      </pc:sldChg>
      <pc:sldChg chg="del">
        <pc:chgData name="Anne Hofstra" userId="bf72e52e-eabc-4982-a6a0-5cc04f1eedc6" providerId="ADAL" clId="{699B8BFE-4FB2-44B0-872E-D585CC24CA31}" dt="2024-05-13T13:36:15.065" v="6395" actId="47"/>
        <pc:sldMkLst>
          <pc:docMk/>
          <pc:sldMk cId="4031504377" sldId="579"/>
        </pc:sldMkLst>
      </pc:sldChg>
      <pc:sldChg chg="del">
        <pc:chgData name="Anne Hofstra" userId="bf72e52e-eabc-4982-a6a0-5cc04f1eedc6" providerId="ADAL" clId="{699B8BFE-4FB2-44B0-872E-D585CC24CA31}" dt="2024-05-08T11:54:20.558" v="57" actId="47"/>
        <pc:sldMkLst>
          <pc:docMk/>
          <pc:sldMk cId="0" sldId="705"/>
        </pc:sldMkLst>
      </pc:sldChg>
      <pc:sldChg chg="del">
        <pc:chgData name="Anne Hofstra" userId="bf72e52e-eabc-4982-a6a0-5cc04f1eedc6" providerId="ADAL" clId="{699B8BFE-4FB2-44B0-872E-D585CC24CA31}" dt="2024-05-13T13:36:15.065" v="6395" actId="47"/>
        <pc:sldMkLst>
          <pc:docMk/>
          <pc:sldMk cId="0" sldId="710"/>
        </pc:sldMkLst>
      </pc:sldChg>
      <pc:sldChg chg="addSp delSp modSp mod modClrScheme chgLayout">
        <pc:chgData name="Anne Hofstra" userId="bf72e52e-eabc-4982-a6a0-5cc04f1eedc6" providerId="ADAL" clId="{699B8BFE-4FB2-44B0-872E-D585CC24CA31}" dt="2024-05-13T09:16:28.832" v="1101" actId="20577"/>
        <pc:sldMkLst>
          <pc:docMk/>
          <pc:sldMk cId="0" sldId="711"/>
        </pc:sldMkLst>
      </pc:sldChg>
      <pc:sldChg chg="del">
        <pc:chgData name="Anne Hofstra" userId="bf72e52e-eabc-4982-a6a0-5cc04f1eedc6" providerId="ADAL" clId="{699B8BFE-4FB2-44B0-872E-D585CC24CA31}" dt="2024-05-13T13:36:15.065" v="6395" actId="47"/>
        <pc:sldMkLst>
          <pc:docMk/>
          <pc:sldMk cId="0" sldId="712"/>
        </pc:sldMkLst>
      </pc:sldChg>
      <pc:sldChg chg="del">
        <pc:chgData name="Anne Hofstra" userId="bf72e52e-eabc-4982-a6a0-5cc04f1eedc6" providerId="ADAL" clId="{699B8BFE-4FB2-44B0-872E-D585CC24CA31}" dt="2024-05-08T11:54:20.558" v="57" actId="47"/>
        <pc:sldMkLst>
          <pc:docMk/>
          <pc:sldMk cId="2933206701" sldId="717"/>
        </pc:sldMkLst>
      </pc:sldChg>
      <pc:sldChg chg="del">
        <pc:chgData name="Anne Hofstra" userId="bf72e52e-eabc-4982-a6a0-5cc04f1eedc6" providerId="ADAL" clId="{699B8BFE-4FB2-44B0-872E-D585CC24CA31}" dt="2024-05-08T11:54:20.558" v="57" actId="47"/>
        <pc:sldMkLst>
          <pc:docMk/>
          <pc:sldMk cId="351252730" sldId="797"/>
        </pc:sldMkLst>
      </pc:sldChg>
      <pc:sldChg chg="del">
        <pc:chgData name="Anne Hofstra" userId="bf72e52e-eabc-4982-a6a0-5cc04f1eedc6" providerId="ADAL" clId="{699B8BFE-4FB2-44B0-872E-D585CC24CA31}" dt="2024-05-08T11:59:27.536" v="215" actId="47"/>
        <pc:sldMkLst>
          <pc:docMk/>
          <pc:sldMk cId="2876094753" sldId="839"/>
        </pc:sldMkLst>
      </pc:sldChg>
      <pc:sldChg chg="del">
        <pc:chgData name="Anne Hofstra" userId="bf72e52e-eabc-4982-a6a0-5cc04f1eedc6" providerId="ADAL" clId="{699B8BFE-4FB2-44B0-872E-D585CC24CA31}" dt="2024-05-08T11:59:30.847" v="216" actId="47"/>
        <pc:sldMkLst>
          <pc:docMk/>
          <pc:sldMk cId="2532985637" sldId="909"/>
        </pc:sldMkLst>
      </pc:sldChg>
      <pc:sldChg chg="del">
        <pc:chgData name="Anne Hofstra" userId="bf72e52e-eabc-4982-a6a0-5cc04f1eedc6" providerId="ADAL" clId="{699B8BFE-4FB2-44B0-872E-D585CC24CA31}" dt="2024-05-13T13:36:15.065" v="6395" actId="47"/>
        <pc:sldMkLst>
          <pc:docMk/>
          <pc:sldMk cId="1704188693" sldId="912"/>
        </pc:sldMkLst>
      </pc:sldChg>
      <pc:sldChg chg="del">
        <pc:chgData name="Anne Hofstra" userId="bf72e52e-eabc-4982-a6a0-5cc04f1eedc6" providerId="ADAL" clId="{699B8BFE-4FB2-44B0-872E-D585CC24CA31}" dt="2024-05-13T13:36:15.065" v="6395" actId="47"/>
        <pc:sldMkLst>
          <pc:docMk/>
          <pc:sldMk cId="2807012470" sldId="920"/>
        </pc:sldMkLst>
      </pc:sldChg>
      <pc:sldChg chg="del">
        <pc:chgData name="Anne Hofstra" userId="bf72e52e-eabc-4982-a6a0-5cc04f1eedc6" providerId="ADAL" clId="{699B8BFE-4FB2-44B0-872E-D585CC24CA31}" dt="2024-05-08T11:54:16.144" v="56" actId="47"/>
        <pc:sldMkLst>
          <pc:docMk/>
          <pc:sldMk cId="1516188854" sldId="922"/>
        </pc:sldMkLst>
      </pc:sldChg>
      <pc:sldChg chg="del">
        <pc:chgData name="Anne Hofstra" userId="bf72e52e-eabc-4982-a6a0-5cc04f1eedc6" providerId="ADAL" clId="{699B8BFE-4FB2-44B0-872E-D585CC24CA31}" dt="2024-05-08T11:54:20.558" v="57" actId="47"/>
        <pc:sldMkLst>
          <pc:docMk/>
          <pc:sldMk cId="513033920" sldId="932"/>
        </pc:sldMkLst>
      </pc:sldChg>
      <pc:sldChg chg="addSp delSp modSp del mod modClrScheme delAnim chgLayout modNotesTx">
        <pc:chgData name="Anne Hofstra" userId="bf72e52e-eabc-4982-a6a0-5cc04f1eedc6" providerId="ADAL" clId="{699B8BFE-4FB2-44B0-872E-D585CC24CA31}" dt="2024-05-13T09:18:20.136" v="1129" actId="47"/>
        <pc:sldMkLst>
          <pc:docMk/>
          <pc:sldMk cId="385604965" sldId="933"/>
        </pc:sldMkLst>
      </pc:sldChg>
      <pc:sldChg chg="del">
        <pc:chgData name="Anne Hofstra" userId="bf72e52e-eabc-4982-a6a0-5cc04f1eedc6" providerId="ADAL" clId="{699B8BFE-4FB2-44B0-872E-D585CC24CA31}" dt="2024-05-13T13:36:15.065" v="6395" actId="47"/>
        <pc:sldMkLst>
          <pc:docMk/>
          <pc:sldMk cId="2225421469" sldId="937"/>
        </pc:sldMkLst>
      </pc:sldChg>
      <pc:sldChg chg="modSp del mod ord">
        <pc:chgData name="Anne Hofstra" userId="bf72e52e-eabc-4982-a6a0-5cc04f1eedc6" providerId="ADAL" clId="{699B8BFE-4FB2-44B0-872E-D585CC24CA31}" dt="2024-05-13T09:18:18.466" v="1128" actId="47"/>
        <pc:sldMkLst>
          <pc:docMk/>
          <pc:sldMk cId="3726752123" sldId="939"/>
        </pc:sldMkLst>
      </pc:sldChg>
      <pc:sldChg chg="del">
        <pc:chgData name="Anne Hofstra" userId="bf72e52e-eabc-4982-a6a0-5cc04f1eedc6" providerId="ADAL" clId="{699B8BFE-4FB2-44B0-872E-D585CC24CA31}" dt="2024-05-13T13:36:15.065" v="6395" actId="47"/>
        <pc:sldMkLst>
          <pc:docMk/>
          <pc:sldMk cId="1168520147" sldId="944"/>
        </pc:sldMkLst>
      </pc:sldChg>
      <pc:sldChg chg="del">
        <pc:chgData name="Anne Hofstra" userId="bf72e52e-eabc-4982-a6a0-5cc04f1eedc6" providerId="ADAL" clId="{699B8BFE-4FB2-44B0-872E-D585CC24CA31}" dt="2024-05-13T13:36:15.065" v="6395" actId="47"/>
        <pc:sldMkLst>
          <pc:docMk/>
          <pc:sldMk cId="3987464241" sldId="945"/>
        </pc:sldMkLst>
      </pc:sldChg>
      <pc:sldChg chg="del">
        <pc:chgData name="Anne Hofstra" userId="bf72e52e-eabc-4982-a6a0-5cc04f1eedc6" providerId="ADAL" clId="{699B8BFE-4FB2-44B0-872E-D585CC24CA31}" dt="2024-05-08T11:54:20.558" v="57" actId="47"/>
        <pc:sldMkLst>
          <pc:docMk/>
          <pc:sldMk cId="3093980984" sldId="946"/>
        </pc:sldMkLst>
      </pc:sldChg>
      <pc:sldChg chg="addSp delSp modSp mod ord modShow">
        <pc:chgData name="Anne Hofstra" userId="bf72e52e-eabc-4982-a6a0-5cc04f1eedc6" providerId="ADAL" clId="{699B8BFE-4FB2-44B0-872E-D585CC24CA31}" dt="2024-05-13T13:36:06.326" v="6394" actId="20577"/>
        <pc:sldMkLst>
          <pc:docMk/>
          <pc:sldMk cId="3156151568" sldId="947"/>
        </pc:sldMkLst>
      </pc:sldChg>
      <pc:sldChg chg="del">
        <pc:chgData name="Anne Hofstra" userId="bf72e52e-eabc-4982-a6a0-5cc04f1eedc6" providerId="ADAL" clId="{699B8BFE-4FB2-44B0-872E-D585CC24CA31}" dt="2024-05-13T13:36:15.065" v="6395" actId="47"/>
        <pc:sldMkLst>
          <pc:docMk/>
          <pc:sldMk cId="3566542248" sldId="949"/>
        </pc:sldMkLst>
      </pc:sldChg>
      <pc:sldChg chg="addSp delSp modSp add del mod ord modClrScheme modAnim chgLayout modNotesTx">
        <pc:chgData name="Anne Hofstra" userId="bf72e52e-eabc-4982-a6a0-5cc04f1eedc6" providerId="ADAL" clId="{699B8BFE-4FB2-44B0-872E-D585CC24CA31}" dt="2024-05-13T10:52:37.286" v="3279" actId="120"/>
        <pc:sldMkLst>
          <pc:docMk/>
          <pc:sldMk cId="208595915" sldId="950"/>
        </pc:sldMkLst>
      </pc:sldChg>
      <pc:sldChg chg="add del">
        <pc:chgData name="Anne Hofstra" userId="bf72e52e-eabc-4982-a6a0-5cc04f1eedc6" providerId="ADAL" clId="{699B8BFE-4FB2-44B0-872E-D585CC24CA31}" dt="2024-05-13T10:02:07.739" v="2453" actId="47"/>
        <pc:sldMkLst>
          <pc:docMk/>
          <pc:sldMk cId="2501233771" sldId="951"/>
        </pc:sldMkLst>
      </pc:sldChg>
      <pc:sldChg chg="addSp delSp modSp mod modClrScheme delAnim modAnim addCm chgLayout modNotesTx">
        <pc:chgData name="Anne Hofstra" userId="bf72e52e-eabc-4982-a6a0-5cc04f1eedc6" providerId="ADAL" clId="{699B8BFE-4FB2-44B0-872E-D585CC24CA31}" dt="2024-05-13T13:51:41.213" v="7413" actId="20577"/>
        <pc:sldMkLst>
          <pc:docMk/>
          <pc:sldMk cId="158362865" sldId="952"/>
        </pc:sldMkLst>
        <pc:extLst>
          <p:ext xmlns:p="http://schemas.openxmlformats.org/presentationml/2006/main" uri="{D6D511B9-2390-475A-947B-AFAB55BFBCF1}">
            <pc226:cmChg xmlns:pc226="http://schemas.microsoft.com/office/powerpoint/2022/06/main/command" chg="add">
              <pc226:chgData name="Anne Hofstra" userId="bf72e52e-eabc-4982-a6a0-5cc04f1eedc6" providerId="ADAL" clId="{699B8BFE-4FB2-44B0-872E-D585CC24CA31}" dt="2024-05-13T09:23:02.152" v="1302"/>
              <pc2:cmMkLst xmlns:pc2="http://schemas.microsoft.com/office/powerpoint/2019/9/main/command">
                <pc:docMk/>
                <pc:sldMk cId="158362865" sldId="952"/>
                <pc2:cmMk id="{5AC5D006-BD5A-484D-8750-C74F694AF609}"/>
              </pc2:cmMkLst>
            </pc226:cmChg>
          </p:ext>
        </pc:extLst>
      </pc:sldChg>
      <pc:sldChg chg="del">
        <pc:chgData name="Anne Hofstra" userId="bf72e52e-eabc-4982-a6a0-5cc04f1eedc6" providerId="ADAL" clId="{699B8BFE-4FB2-44B0-872E-D585CC24CA31}" dt="2024-05-13T13:36:15.065" v="6395" actId="47"/>
        <pc:sldMkLst>
          <pc:docMk/>
          <pc:sldMk cId="3388266600" sldId="954"/>
        </pc:sldMkLst>
      </pc:sldChg>
      <pc:sldChg chg="del">
        <pc:chgData name="Anne Hofstra" userId="bf72e52e-eabc-4982-a6a0-5cc04f1eedc6" providerId="ADAL" clId="{699B8BFE-4FB2-44B0-872E-D585CC24CA31}" dt="2024-05-13T13:36:15.065" v="6395" actId="47"/>
        <pc:sldMkLst>
          <pc:docMk/>
          <pc:sldMk cId="2492589972" sldId="955"/>
        </pc:sldMkLst>
      </pc:sldChg>
      <pc:sldChg chg="del">
        <pc:chgData name="Anne Hofstra" userId="bf72e52e-eabc-4982-a6a0-5cc04f1eedc6" providerId="ADAL" clId="{699B8BFE-4FB2-44B0-872E-D585CC24CA31}" dt="2024-05-13T13:36:15.065" v="6395" actId="47"/>
        <pc:sldMkLst>
          <pc:docMk/>
          <pc:sldMk cId="2892297653" sldId="956"/>
        </pc:sldMkLst>
      </pc:sldChg>
      <pc:sldChg chg="del">
        <pc:chgData name="Anne Hofstra" userId="bf72e52e-eabc-4982-a6a0-5cc04f1eedc6" providerId="ADAL" clId="{699B8BFE-4FB2-44B0-872E-D585CC24CA31}" dt="2024-05-13T13:36:15.065" v="6395" actId="47"/>
        <pc:sldMkLst>
          <pc:docMk/>
          <pc:sldMk cId="3495299064" sldId="957"/>
        </pc:sldMkLst>
      </pc:sldChg>
      <pc:sldChg chg="del">
        <pc:chgData name="Anne Hofstra" userId="bf72e52e-eabc-4982-a6a0-5cc04f1eedc6" providerId="ADAL" clId="{699B8BFE-4FB2-44B0-872E-D585CC24CA31}" dt="2024-05-13T13:36:15.065" v="6395" actId="47"/>
        <pc:sldMkLst>
          <pc:docMk/>
          <pc:sldMk cId="2277533845" sldId="958"/>
        </pc:sldMkLst>
      </pc:sldChg>
      <pc:sldChg chg="del">
        <pc:chgData name="Anne Hofstra" userId="bf72e52e-eabc-4982-a6a0-5cc04f1eedc6" providerId="ADAL" clId="{699B8BFE-4FB2-44B0-872E-D585CC24CA31}" dt="2024-05-13T13:36:15.065" v="6395" actId="47"/>
        <pc:sldMkLst>
          <pc:docMk/>
          <pc:sldMk cId="2724709300" sldId="959"/>
        </pc:sldMkLst>
      </pc:sldChg>
      <pc:sldChg chg="del">
        <pc:chgData name="Anne Hofstra" userId="bf72e52e-eabc-4982-a6a0-5cc04f1eedc6" providerId="ADAL" clId="{699B8BFE-4FB2-44B0-872E-D585CC24CA31}" dt="2024-05-13T13:36:15.065" v="6395" actId="47"/>
        <pc:sldMkLst>
          <pc:docMk/>
          <pc:sldMk cId="1379996541" sldId="960"/>
        </pc:sldMkLst>
      </pc:sldChg>
      <pc:sldChg chg="del">
        <pc:chgData name="Anne Hofstra" userId="bf72e52e-eabc-4982-a6a0-5cc04f1eedc6" providerId="ADAL" clId="{699B8BFE-4FB2-44B0-872E-D585CC24CA31}" dt="2024-05-13T13:36:15.065" v="6395" actId="47"/>
        <pc:sldMkLst>
          <pc:docMk/>
          <pc:sldMk cId="119122951" sldId="961"/>
        </pc:sldMkLst>
      </pc:sldChg>
      <pc:sldChg chg="del">
        <pc:chgData name="Anne Hofstra" userId="bf72e52e-eabc-4982-a6a0-5cc04f1eedc6" providerId="ADAL" clId="{699B8BFE-4FB2-44B0-872E-D585CC24CA31}" dt="2024-05-13T13:36:15.065" v="6395" actId="47"/>
        <pc:sldMkLst>
          <pc:docMk/>
          <pc:sldMk cId="2137043968" sldId="962"/>
        </pc:sldMkLst>
      </pc:sldChg>
      <pc:sldChg chg="del">
        <pc:chgData name="Anne Hofstra" userId="bf72e52e-eabc-4982-a6a0-5cc04f1eedc6" providerId="ADAL" clId="{699B8BFE-4FB2-44B0-872E-D585CC24CA31}" dt="2024-05-13T13:36:15.065" v="6395" actId="47"/>
        <pc:sldMkLst>
          <pc:docMk/>
          <pc:sldMk cId="939493301" sldId="963"/>
        </pc:sldMkLst>
      </pc:sldChg>
      <pc:sldChg chg="del">
        <pc:chgData name="Anne Hofstra" userId="bf72e52e-eabc-4982-a6a0-5cc04f1eedc6" providerId="ADAL" clId="{699B8BFE-4FB2-44B0-872E-D585CC24CA31}" dt="2024-05-13T13:36:15.065" v="6395" actId="47"/>
        <pc:sldMkLst>
          <pc:docMk/>
          <pc:sldMk cId="1895858789" sldId="965"/>
        </pc:sldMkLst>
      </pc:sldChg>
      <pc:sldChg chg="del">
        <pc:chgData name="Anne Hofstra" userId="bf72e52e-eabc-4982-a6a0-5cc04f1eedc6" providerId="ADAL" clId="{699B8BFE-4FB2-44B0-872E-D585CC24CA31}" dt="2024-05-13T13:36:15.065" v="6395" actId="47"/>
        <pc:sldMkLst>
          <pc:docMk/>
          <pc:sldMk cId="4244068470" sldId="966"/>
        </pc:sldMkLst>
      </pc:sldChg>
      <pc:sldChg chg="del">
        <pc:chgData name="Anne Hofstra" userId="bf72e52e-eabc-4982-a6a0-5cc04f1eedc6" providerId="ADAL" clId="{699B8BFE-4FB2-44B0-872E-D585CC24CA31}" dt="2024-05-13T13:36:15.065" v="6395" actId="47"/>
        <pc:sldMkLst>
          <pc:docMk/>
          <pc:sldMk cId="2445973630" sldId="967"/>
        </pc:sldMkLst>
      </pc:sldChg>
      <pc:sldChg chg="del">
        <pc:chgData name="Anne Hofstra" userId="bf72e52e-eabc-4982-a6a0-5cc04f1eedc6" providerId="ADAL" clId="{699B8BFE-4FB2-44B0-872E-D585CC24CA31}" dt="2024-05-13T13:36:15.065" v="6395" actId="47"/>
        <pc:sldMkLst>
          <pc:docMk/>
          <pc:sldMk cId="558324906" sldId="968"/>
        </pc:sldMkLst>
      </pc:sldChg>
      <pc:sldChg chg="del">
        <pc:chgData name="Anne Hofstra" userId="bf72e52e-eabc-4982-a6a0-5cc04f1eedc6" providerId="ADAL" clId="{699B8BFE-4FB2-44B0-872E-D585CC24CA31}" dt="2024-05-13T13:36:15.065" v="6395" actId="47"/>
        <pc:sldMkLst>
          <pc:docMk/>
          <pc:sldMk cId="1047677378" sldId="969"/>
        </pc:sldMkLst>
      </pc:sldChg>
      <pc:sldChg chg="del">
        <pc:chgData name="Anne Hofstra" userId="bf72e52e-eabc-4982-a6a0-5cc04f1eedc6" providerId="ADAL" clId="{699B8BFE-4FB2-44B0-872E-D585CC24CA31}" dt="2024-05-13T13:36:15.065" v="6395" actId="47"/>
        <pc:sldMkLst>
          <pc:docMk/>
          <pc:sldMk cId="267593211" sldId="971"/>
        </pc:sldMkLst>
      </pc:sldChg>
      <pc:sldChg chg="del">
        <pc:chgData name="Anne Hofstra" userId="bf72e52e-eabc-4982-a6a0-5cc04f1eedc6" providerId="ADAL" clId="{699B8BFE-4FB2-44B0-872E-D585CC24CA31}" dt="2024-05-13T13:36:15.065" v="6395" actId="47"/>
        <pc:sldMkLst>
          <pc:docMk/>
          <pc:sldMk cId="107874818" sldId="972"/>
        </pc:sldMkLst>
      </pc:sldChg>
      <pc:sldChg chg="del">
        <pc:chgData name="Anne Hofstra" userId="bf72e52e-eabc-4982-a6a0-5cc04f1eedc6" providerId="ADAL" clId="{699B8BFE-4FB2-44B0-872E-D585CC24CA31}" dt="2024-05-13T13:36:15.065" v="6395" actId="47"/>
        <pc:sldMkLst>
          <pc:docMk/>
          <pc:sldMk cId="1743143834" sldId="973"/>
        </pc:sldMkLst>
      </pc:sldChg>
      <pc:sldChg chg="del">
        <pc:chgData name="Anne Hofstra" userId="bf72e52e-eabc-4982-a6a0-5cc04f1eedc6" providerId="ADAL" clId="{699B8BFE-4FB2-44B0-872E-D585CC24CA31}" dt="2024-05-13T13:36:15.065" v="6395" actId="47"/>
        <pc:sldMkLst>
          <pc:docMk/>
          <pc:sldMk cId="2115628752" sldId="976"/>
        </pc:sldMkLst>
      </pc:sldChg>
      <pc:sldChg chg="del">
        <pc:chgData name="Anne Hofstra" userId="bf72e52e-eabc-4982-a6a0-5cc04f1eedc6" providerId="ADAL" clId="{699B8BFE-4FB2-44B0-872E-D585CC24CA31}" dt="2024-05-13T13:36:15.065" v="6395" actId="47"/>
        <pc:sldMkLst>
          <pc:docMk/>
          <pc:sldMk cId="2904386834" sldId="977"/>
        </pc:sldMkLst>
      </pc:sldChg>
      <pc:sldChg chg="del">
        <pc:chgData name="Anne Hofstra" userId="bf72e52e-eabc-4982-a6a0-5cc04f1eedc6" providerId="ADAL" clId="{699B8BFE-4FB2-44B0-872E-D585CC24CA31}" dt="2024-05-13T13:36:15.065" v="6395" actId="47"/>
        <pc:sldMkLst>
          <pc:docMk/>
          <pc:sldMk cId="4272030116" sldId="978"/>
        </pc:sldMkLst>
      </pc:sldChg>
      <pc:sldChg chg="del">
        <pc:chgData name="Anne Hofstra" userId="bf72e52e-eabc-4982-a6a0-5cc04f1eedc6" providerId="ADAL" clId="{699B8BFE-4FB2-44B0-872E-D585CC24CA31}" dt="2024-05-08T11:54:20.558" v="57" actId="47"/>
        <pc:sldMkLst>
          <pc:docMk/>
          <pc:sldMk cId="1755303787" sldId="979"/>
        </pc:sldMkLst>
      </pc:sldChg>
      <pc:sldChg chg="del">
        <pc:chgData name="Anne Hofstra" userId="bf72e52e-eabc-4982-a6a0-5cc04f1eedc6" providerId="ADAL" clId="{699B8BFE-4FB2-44B0-872E-D585CC24CA31}" dt="2024-05-08T11:54:20.558" v="57" actId="47"/>
        <pc:sldMkLst>
          <pc:docMk/>
          <pc:sldMk cId="891846974" sldId="980"/>
        </pc:sldMkLst>
      </pc:sldChg>
      <pc:sldChg chg="del">
        <pc:chgData name="Anne Hofstra" userId="bf72e52e-eabc-4982-a6a0-5cc04f1eedc6" providerId="ADAL" clId="{699B8BFE-4FB2-44B0-872E-D585CC24CA31}" dt="2024-05-08T11:54:20.558" v="57" actId="47"/>
        <pc:sldMkLst>
          <pc:docMk/>
          <pc:sldMk cId="2213106256" sldId="981"/>
        </pc:sldMkLst>
      </pc:sldChg>
      <pc:sldChg chg="addSp delSp modSp add del mod modClrScheme modAnim chgLayout">
        <pc:chgData name="Anne Hofstra" userId="bf72e52e-eabc-4982-a6a0-5cc04f1eedc6" providerId="ADAL" clId="{699B8BFE-4FB2-44B0-872E-D585CC24CA31}" dt="2024-05-13T13:45:06.014" v="7186" actId="20577"/>
        <pc:sldMkLst>
          <pc:docMk/>
          <pc:sldMk cId="1986035656" sldId="982"/>
        </pc:sldMkLst>
      </pc:sldChg>
      <pc:sldChg chg="add del">
        <pc:chgData name="Anne Hofstra" userId="bf72e52e-eabc-4982-a6a0-5cc04f1eedc6" providerId="ADAL" clId="{699B8BFE-4FB2-44B0-872E-D585CC24CA31}" dt="2024-05-08T11:59:23.553" v="212" actId="47"/>
        <pc:sldMkLst>
          <pc:docMk/>
          <pc:sldMk cId="336845027" sldId="983"/>
        </pc:sldMkLst>
      </pc:sldChg>
      <pc:sldChg chg="del">
        <pc:chgData name="Anne Hofstra" userId="bf72e52e-eabc-4982-a6a0-5cc04f1eedc6" providerId="ADAL" clId="{699B8BFE-4FB2-44B0-872E-D585CC24CA31}" dt="2024-05-13T13:36:15.065" v="6395" actId="47"/>
        <pc:sldMkLst>
          <pc:docMk/>
          <pc:sldMk cId="3560745747" sldId="986"/>
        </pc:sldMkLst>
      </pc:sldChg>
      <pc:sldChg chg="del">
        <pc:chgData name="Anne Hofstra" userId="bf72e52e-eabc-4982-a6a0-5cc04f1eedc6" providerId="ADAL" clId="{699B8BFE-4FB2-44B0-872E-D585CC24CA31}" dt="2024-05-08T11:59:22.795" v="211" actId="47"/>
        <pc:sldMkLst>
          <pc:docMk/>
          <pc:sldMk cId="916145163" sldId="987"/>
        </pc:sldMkLst>
      </pc:sldChg>
      <pc:sldChg chg="addSp delSp modSp del mod ord modNotesTx">
        <pc:chgData name="Anne Hofstra" userId="bf72e52e-eabc-4982-a6a0-5cc04f1eedc6" providerId="ADAL" clId="{699B8BFE-4FB2-44B0-872E-D585CC24CA31}" dt="2024-05-08T12:13:57.332" v="771" actId="47"/>
        <pc:sldMkLst>
          <pc:docMk/>
          <pc:sldMk cId="1796703241" sldId="988"/>
        </pc:sldMkLst>
      </pc:sldChg>
      <pc:sldChg chg="del">
        <pc:chgData name="Anne Hofstra" userId="bf72e52e-eabc-4982-a6a0-5cc04f1eedc6" providerId="ADAL" clId="{699B8BFE-4FB2-44B0-872E-D585CC24CA31}" dt="2024-05-13T13:21:00.521" v="4461" actId="47"/>
        <pc:sldMkLst>
          <pc:docMk/>
          <pc:sldMk cId="1812837283" sldId="989"/>
        </pc:sldMkLst>
      </pc:sldChg>
      <pc:sldChg chg="del">
        <pc:chgData name="Anne Hofstra" userId="bf72e52e-eabc-4982-a6a0-5cc04f1eedc6" providerId="ADAL" clId="{699B8BFE-4FB2-44B0-872E-D585CC24CA31}" dt="2024-05-13T13:36:15.065" v="6395" actId="47"/>
        <pc:sldMkLst>
          <pc:docMk/>
          <pc:sldMk cId="28800387" sldId="990"/>
        </pc:sldMkLst>
      </pc:sldChg>
      <pc:sldChg chg="modSp add del mod setBg">
        <pc:chgData name="Anne Hofstra" userId="bf72e52e-eabc-4982-a6a0-5cc04f1eedc6" providerId="ADAL" clId="{699B8BFE-4FB2-44B0-872E-D585CC24CA31}" dt="2024-05-08T11:58:32.266" v="145"/>
        <pc:sldMkLst>
          <pc:docMk/>
          <pc:sldMk cId="265887895" sldId="991"/>
        </pc:sldMkLst>
      </pc:sldChg>
      <pc:sldChg chg="modSp add del mod setBg">
        <pc:chgData name="Anne Hofstra" userId="bf72e52e-eabc-4982-a6a0-5cc04f1eedc6" providerId="ADAL" clId="{699B8BFE-4FB2-44B0-872E-D585CC24CA31}" dt="2024-05-13T09:11:01.307" v="784" actId="47"/>
        <pc:sldMkLst>
          <pc:docMk/>
          <pc:sldMk cId="4043051761" sldId="991"/>
        </pc:sldMkLst>
      </pc:sldChg>
      <pc:sldChg chg="delSp add del mod ord">
        <pc:chgData name="Anne Hofstra" userId="bf72e52e-eabc-4982-a6a0-5cc04f1eedc6" providerId="ADAL" clId="{699B8BFE-4FB2-44B0-872E-D585CC24CA31}" dt="2024-05-08T12:13:56.526" v="770" actId="47"/>
        <pc:sldMkLst>
          <pc:docMk/>
          <pc:sldMk cId="366961447" sldId="992"/>
        </pc:sldMkLst>
      </pc:sldChg>
      <pc:sldChg chg="addSp delSp modSp add mod ord">
        <pc:chgData name="Anne Hofstra" userId="bf72e52e-eabc-4982-a6a0-5cc04f1eedc6" providerId="ADAL" clId="{699B8BFE-4FB2-44B0-872E-D585CC24CA31}" dt="2024-05-08T12:14:51.652" v="781" actId="478"/>
        <pc:sldMkLst>
          <pc:docMk/>
          <pc:sldMk cId="2608360501" sldId="993"/>
        </pc:sldMkLst>
      </pc:sldChg>
      <pc:sldChg chg="addSp modSp add del modAnim">
        <pc:chgData name="Anne Hofstra" userId="bf72e52e-eabc-4982-a6a0-5cc04f1eedc6" providerId="ADAL" clId="{699B8BFE-4FB2-44B0-872E-D585CC24CA31}" dt="2024-05-08T12:04:24.883" v="351" actId="47"/>
        <pc:sldMkLst>
          <pc:docMk/>
          <pc:sldMk cId="3075216181" sldId="993"/>
        </pc:sldMkLst>
      </pc:sldChg>
      <pc:sldChg chg="addSp delSp modSp add mod modClrScheme delAnim modAnim chgLayout">
        <pc:chgData name="Anne Hofstra" userId="bf72e52e-eabc-4982-a6a0-5cc04f1eedc6" providerId="ADAL" clId="{699B8BFE-4FB2-44B0-872E-D585CC24CA31}" dt="2024-05-13T14:11:43.700" v="7526" actId="20577"/>
        <pc:sldMkLst>
          <pc:docMk/>
          <pc:sldMk cId="948898813" sldId="994"/>
        </pc:sldMkLst>
      </pc:sldChg>
      <pc:sldChg chg="modSp add del mod">
        <pc:chgData name="Anne Hofstra" userId="bf72e52e-eabc-4982-a6a0-5cc04f1eedc6" providerId="ADAL" clId="{699B8BFE-4FB2-44B0-872E-D585CC24CA31}" dt="2024-05-08T12:10:20.312" v="550" actId="47"/>
        <pc:sldMkLst>
          <pc:docMk/>
          <pc:sldMk cId="4103275354" sldId="995"/>
        </pc:sldMkLst>
      </pc:sldChg>
      <pc:sldChg chg="modSp add mod ord">
        <pc:chgData name="Anne Hofstra" userId="bf72e52e-eabc-4982-a6a0-5cc04f1eedc6" providerId="ADAL" clId="{699B8BFE-4FB2-44B0-872E-D585CC24CA31}" dt="2024-05-08T12:10:55.576" v="599" actId="20577"/>
        <pc:sldMkLst>
          <pc:docMk/>
          <pc:sldMk cId="4283050795" sldId="995"/>
        </pc:sldMkLst>
      </pc:sldChg>
      <pc:sldChg chg="addSp delSp modSp add del mod modClrScheme delAnim modAnim chgLayout">
        <pc:chgData name="Anne Hofstra" userId="bf72e52e-eabc-4982-a6a0-5cc04f1eedc6" providerId="ADAL" clId="{699B8BFE-4FB2-44B0-872E-D585CC24CA31}" dt="2024-05-13T09:35:35.150" v="1879" actId="47"/>
        <pc:sldMkLst>
          <pc:docMk/>
          <pc:sldMk cId="297869427" sldId="996"/>
        </pc:sldMkLst>
      </pc:sldChg>
      <pc:sldChg chg="addSp delSp modSp add mod modClrScheme modAnim chgLayout">
        <pc:chgData name="Anne Hofstra" userId="bf72e52e-eabc-4982-a6a0-5cc04f1eedc6" providerId="ADAL" clId="{699B8BFE-4FB2-44B0-872E-D585CC24CA31}" dt="2024-05-13T13:52:17.956" v="7424" actId="20577"/>
        <pc:sldMkLst>
          <pc:docMk/>
          <pc:sldMk cId="3545338902" sldId="997"/>
        </pc:sldMkLst>
      </pc:sldChg>
      <pc:sldChg chg="add">
        <pc:chgData name="Anne Hofstra" userId="bf72e52e-eabc-4982-a6a0-5cc04f1eedc6" providerId="ADAL" clId="{699B8BFE-4FB2-44B0-872E-D585CC24CA31}" dt="2024-05-13T09:15:47.081" v="1039"/>
        <pc:sldMkLst>
          <pc:docMk/>
          <pc:sldMk cId="3691751852" sldId="998"/>
        </pc:sldMkLst>
      </pc:sldChg>
      <pc:sldChg chg="modSp add mod">
        <pc:chgData name="Anne Hofstra" userId="bf72e52e-eabc-4982-a6a0-5cc04f1eedc6" providerId="ADAL" clId="{699B8BFE-4FB2-44B0-872E-D585CC24CA31}" dt="2024-05-13T13:43:40.440" v="7182" actId="14100"/>
        <pc:sldMkLst>
          <pc:docMk/>
          <pc:sldMk cId="3801271253" sldId="999"/>
        </pc:sldMkLst>
      </pc:sldChg>
      <pc:sldChg chg="addSp delSp modSp add mod delAnim modAnim">
        <pc:chgData name="Anne Hofstra" userId="bf72e52e-eabc-4982-a6a0-5cc04f1eedc6" providerId="ADAL" clId="{699B8BFE-4FB2-44B0-872E-D585CC24CA31}" dt="2024-05-13T13:52:28.756" v="7426" actId="20577"/>
        <pc:sldMkLst>
          <pc:docMk/>
          <pc:sldMk cId="3962774926" sldId="1000"/>
        </pc:sldMkLst>
      </pc:sldChg>
      <pc:sldChg chg="addSp delSp modSp add mod modAnim delCm">
        <pc:chgData name="Anne Hofstra" userId="bf72e52e-eabc-4982-a6a0-5cc04f1eedc6" providerId="ADAL" clId="{699B8BFE-4FB2-44B0-872E-D585CC24CA31}" dt="2024-05-13T10:05:07.742" v="2740" actId="20577"/>
        <pc:sldMkLst>
          <pc:docMk/>
          <pc:sldMk cId="4005594605" sldId="1001"/>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699B8BFE-4FB2-44B0-872E-D585CC24CA31}" dt="2024-05-13T10:02:11.126" v="2454"/>
              <pc2:cmMkLst xmlns:pc2="http://schemas.microsoft.com/office/powerpoint/2019/9/main/command">
                <pc:docMk/>
                <pc:sldMk cId="4005594605" sldId="1001"/>
                <pc2:cmMk id="{21802768-F8D7-4DA2-96BF-590866B75334}"/>
              </pc2:cmMkLst>
            </pc226:cmChg>
          </p:ext>
        </pc:extLst>
      </pc:sldChg>
      <pc:sldChg chg="modSp add del mod">
        <pc:chgData name="Anne Hofstra" userId="bf72e52e-eabc-4982-a6a0-5cc04f1eedc6" providerId="ADAL" clId="{699B8BFE-4FB2-44B0-872E-D585CC24CA31}" dt="2024-05-13T10:56:59.657" v="3575" actId="47"/>
        <pc:sldMkLst>
          <pc:docMk/>
          <pc:sldMk cId="1155699849" sldId="1002"/>
        </pc:sldMkLst>
      </pc:sldChg>
      <pc:sldChg chg="delSp add del mod delAnim">
        <pc:chgData name="Anne Hofstra" userId="bf72e52e-eabc-4982-a6a0-5cc04f1eedc6" providerId="ADAL" clId="{699B8BFE-4FB2-44B0-872E-D585CC24CA31}" dt="2024-05-13T10:06:05.139" v="2770" actId="47"/>
        <pc:sldMkLst>
          <pc:docMk/>
          <pc:sldMk cId="2477314056" sldId="1002"/>
        </pc:sldMkLst>
      </pc:sldChg>
      <pc:sldChg chg="addSp delSp modSp add mod modClrScheme chgLayout modNotesTx">
        <pc:chgData name="Anne Hofstra" userId="bf72e52e-eabc-4982-a6a0-5cc04f1eedc6" providerId="ADAL" clId="{699B8BFE-4FB2-44B0-872E-D585CC24CA31}" dt="2024-05-13T13:46:14.032" v="7244" actId="313"/>
        <pc:sldMkLst>
          <pc:docMk/>
          <pc:sldMk cId="3406611410" sldId="1003"/>
        </pc:sldMkLst>
      </pc:sldChg>
      <pc:sldChg chg="addSp delSp modSp add mod modClrScheme chgLayout modNotesTx">
        <pc:chgData name="Anne Hofstra" userId="bf72e52e-eabc-4982-a6a0-5cc04f1eedc6" providerId="ADAL" clId="{699B8BFE-4FB2-44B0-872E-D585CC24CA31}" dt="2024-05-13T13:46:26.674" v="7262" actId="20577"/>
        <pc:sldMkLst>
          <pc:docMk/>
          <pc:sldMk cId="2425014698" sldId="1004"/>
        </pc:sldMkLst>
      </pc:sldChg>
      <pc:sldChg chg="addSp delSp modSp add mod modClrScheme chgLayout modNotesTx">
        <pc:chgData name="Anne Hofstra" userId="bf72e52e-eabc-4982-a6a0-5cc04f1eedc6" providerId="ADAL" clId="{699B8BFE-4FB2-44B0-872E-D585CC24CA31}" dt="2024-05-13T13:46:39.403" v="7269" actId="20577"/>
        <pc:sldMkLst>
          <pc:docMk/>
          <pc:sldMk cId="3008860205" sldId="1005"/>
        </pc:sldMkLst>
      </pc:sldChg>
      <pc:sldChg chg="addSp delSp modSp add mod modClrScheme chgLayout modNotesTx">
        <pc:chgData name="Anne Hofstra" userId="bf72e52e-eabc-4982-a6a0-5cc04f1eedc6" providerId="ADAL" clId="{699B8BFE-4FB2-44B0-872E-D585CC24CA31}" dt="2024-05-13T13:46:49.469" v="7289" actId="20577"/>
        <pc:sldMkLst>
          <pc:docMk/>
          <pc:sldMk cId="1637718910" sldId="1006"/>
        </pc:sldMkLst>
      </pc:sldChg>
      <pc:sldChg chg="addSp delSp modSp add mod modClrScheme chgLayout modNotesTx">
        <pc:chgData name="Anne Hofstra" userId="bf72e52e-eabc-4982-a6a0-5cc04f1eedc6" providerId="ADAL" clId="{699B8BFE-4FB2-44B0-872E-D585CC24CA31}" dt="2024-05-13T13:47:05.917" v="7307" actId="20577"/>
        <pc:sldMkLst>
          <pc:docMk/>
          <pc:sldMk cId="3714670919" sldId="1007"/>
        </pc:sldMkLst>
      </pc:sldChg>
      <pc:sldChg chg="addSp delSp modSp add mod modClrScheme chgLayout modNotesTx">
        <pc:chgData name="Anne Hofstra" userId="bf72e52e-eabc-4982-a6a0-5cc04f1eedc6" providerId="ADAL" clId="{699B8BFE-4FB2-44B0-872E-D585CC24CA31}" dt="2024-05-13T13:47:20.325" v="7321" actId="313"/>
        <pc:sldMkLst>
          <pc:docMk/>
          <pc:sldMk cId="2704436128" sldId="1008"/>
        </pc:sldMkLst>
      </pc:sldChg>
      <pc:sldChg chg="addSp delSp modSp add mod modClrScheme chgLayout modNotesTx">
        <pc:chgData name="Anne Hofstra" userId="bf72e52e-eabc-4982-a6a0-5cc04f1eedc6" providerId="ADAL" clId="{699B8BFE-4FB2-44B0-872E-D585CC24CA31}" dt="2024-05-13T13:47:30.928" v="7342" actId="20577"/>
        <pc:sldMkLst>
          <pc:docMk/>
          <pc:sldMk cId="319503438" sldId="1009"/>
        </pc:sldMkLst>
      </pc:sldChg>
      <pc:sldChg chg="add del">
        <pc:chgData name="Anne Hofstra" userId="bf72e52e-eabc-4982-a6a0-5cc04f1eedc6" providerId="ADAL" clId="{699B8BFE-4FB2-44B0-872E-D585CC24CA31}" dt="2024-05-13T10:26:25.344" v="3045" actId="47"/>
        <pc:sldMkLst>
          <pc:docMk/>
          <pc:sldMk cId="1981942853" sldId="1010"/>
        </pc:sldMkLst>
      </pc:sldChg>
      <pc:sldChg chg="addSp delSp modSp add mod modClrScheme chgLayout modNotesTx">
        <pc:chgData name="Anne Hofstra" userId="bf72e52e-eabc-4982-a6a0-5cc04f1eedc6" providerId="ADAL" clId="{699B8BFE-4FB2-44B0-872E-D585CC24CA31}" dt="2024-05-13T13:47:39.992" v="7355" actId="20577"/>
        <pc:sldMkLst>
          <pc:docMk/>
          <pc:sldMk cId="4110127801" sldId="1010"/>
        </pc:sldMkLst>
      </pc:sldChg>
      <pc:sldChg chg="addSp delSp modSp add mod modClrScheme chgLayout modNotesTx">
        <pc:chgData name="Anne Hofstra" userId="bf72e52e-eabc-4982-a6a0-5cc04f1eedc6" providerId="ADAL" clId="{699B8BFE-4FB2-44B0-872E-D585CC24CA31}" dt="2024-05-13T13:47:50.850" v="7369" actId="20577"/>
        <pc:sldMkLst>
          <pc:docMk/>
          <pc:sldMk cId="2278234215" sldId="1011"/>
        </pc:sldMkLst>
      </pc:sldChg>
      <pc:sldChg chg="addSp delSp modSp add del mod">
        <pc:chgData name="Anne Hofstra" userId="bf72e52e-eabc-4982-a6a0-5cc04f1eedc6" providerId="ADAL" clId="{699B8BFE-4FB2-44B0-872E-D585CC24CA31}" dt="2024-05-13T13:19:35.570" v="4455" actId="47"/>
        <pc:sldMkLst>
          <pc:docMk/>
          <pc:sldMk cId="64740257" sldId="1012"/>
        </pc:sldMkLst>
      </pc:sldChg>
      <pc:sldChg chg="delSp modSp add del mod">
        <pc:chgData name="Anne Hofstra" userId="bf72e52e-eabc-4982-a6a0-5cc04f1eedc6" providerId="ADAL" clId="{699B8BFE-4FB2-44B0-872E-D585CC24CA31}" dt="2024-05-13T13:13:19.095" v="3744" actId="47"/>
        <pc:sldMkLst>
          <pc:docMk/>
          <pc:sldMk cId="1852521284" sldId="1013"/>
        </pc:sldMkLst>
      </pc:sldChg>
      <pc:sldChg chg="modSp add mod">
        <pc:chgData name="Anne Hofstra" userId="bf72e52e-eabc-4982-a6a0-5cc04f1eedc6" providerId="ADAL" clId="{699B8BFE-4FB2-44B0-872E-D585CC24CA31}" dt="2024-05-13T14:11:54.433" v="7531" actId="14100"/>
        <pc:sldMkLst>
          <pc:docMk/>
          <pc:sldMk cId="1563603502" sldId="1014"/>
        </pc:sldMkLst>
      </pc:sldChg>
      <pc:sldChg chg="delSp modSp add mod">
        <pc:chgData name="Anne Hofstra" userId="bf72e52e-eabc-4982-a6a0-5cc04f1eedc6" providerId="ADAL" clId="{699B8BFE-4FB2-44B0-872E-D585CC24CA31}" dt="2024-05-13T13:54:12.144" v="7500" actId="20577"/>
        <pc:sldMkLst>
          <pc:docMk/>
          <pc:sldMk cId="1280163648" sldId="1015"/>
        </pc:sldMkLst>
      </pc:sldChg>
      <pc:sldChg chg="addSp delSp modSp add mod">
        <pc:chgData name="Anne Hofstra" userId="bf72e52e-eabc-4982-a6a0-5cc04f1eedc6" providerId="ADAL" clId="{699B8BFE-4FB2-44B0-872E-D585CC24CA31}" dt="2024-05-13T14:12:01.113" v="7538" actId="20577"/>
        <pc:sldMkLst>
          <pc:docMk/>
          <pc:sldMk cId="1701997697" sldId="1016"/>
        </pc:sldMkLst>
      </pc:sldChg>
      <pc:sldChg chg="delSp add del mod">
        <pc:chgData name="Anne Hofstra" userId="bf72e52e-eabc-4982-a6a0-5cc04f1eedc6" providerId="ADAL" clId="{699B8BFE-4FB2-44B0-872E-D585CC24CA31}" dt="2024-05-13T13:20:51.076" v="4459" actId="47"/>
        <pc:sldMkLst>
          <pc:docMk/>
          <pc:sldMk cId="3696851253" sldId="1016"/>
        </pc:sldMkLst>
      </pc:sldChg>
      <pc:sldChg chg="addSp delSp modSp add del mod ord modShow">
        <pc:chgData name="Anne Hofstra" userId="bf72e52e-eabc-4982-a6a0-5cc04f1eedc6" providerId="ADAL" clId="{699B8BFE-4FB2-44B0-872E-D585CC24CA31}" dt="2024-05-13T13:35:01.427" v="6314" actId="47"/>
        <pc:sldMkLst>
          <pc:docMk/>
          <pc:sldMk cId="2955488810" sldId="1017"/>
        </pc:sldMkLst>
      </pc:sldChg>
      <pc:sldChg chg="delSp modSp add mod ord">
        <pc:chgData name="Anne Hofstra" userId="bf72e52e-eabc-4982-a6a0-5cc04f1eedc6" providerId="ADAL" clId="{699B8BFE-4FB2-44B0-872E-D585CC24CA31}" dt="2024-05-13T13:49:27.375" v="7396" actId="20577"/>
        <pc:sldMkLst>
          <pc:docMk/>
          <pc:sldMk cId="1588793825" sldId="1018"/>
        </pc:sldMkLst>
      </pc:sldChg>
      <pc:sldChg chg="modSp add mod">
        <pc:chgData name="Anne Hofstra" userId="bf72e52e-eabc-4982-a6a0-5cc04f1eedc6" providerId="ADAL" clId="{699B8BFE-4FB2-44B0-872E-D585CC24CA31}" dt="2024-05-13T14:12:05.351" v="7547" actId="20577"/>
        <pc:sldMkLst>
          <pc:docMk/>
          <pc:sldMk cId="2782328338" sldId="1019"/>
        </pc:sldMkLst>
      </pc:sldChg>
      <pc:sldChg chg="modSp add mod">
        <pc:chgData name="Anne Hofstra" userId="bf72e52e-eabc-4982-a6a0-5cc04f1eedc6" providerId="ADAL" clId="{699B8BFE-4FB2-44B0-872E-D585CC24CA31}" dt="2024-05-13T13:49:34.092" v="7401" actId="20577"/>
        <pc:sldMkLst>
          <pc:docMk/>
          <pc:sldMk cId="127139926" sldId="1020"/>
        </pc:sldMkLst>
      </pc:sldChg>
      <pc:sldChg chg="modSp add mod">
        <pc:chgData name="Anne Hofstra" userId="bf72e52e-eabc-4982-a6a0-5cc04f1eedc6" providerId="ADAL" clId="{699B8BFE-4FB2-44B0-872E-D585CC24CA31}" dt="2024-05-13T13:49:37.550" v="7406" actId="20577"/>
        <pc:sldMkLst>
          <pc:docMk/>
          <pc:sldMk cId="1961788356" sldId="1021"/>
        </pc:sldMkLst>
      </pc:sldChg>
      <pc:sldChg chg="modSp add del mod">
        <pc:chgData name="Anne Hofstra" userId="bf72e52e-eabc-4982-a6a0-5cc04f1eedc6" providerId="ADAL" clId="{699B8BFE-4FB2-44B0-872E-D585CC24CA31}" dt="2024-05-13T13:36:15.065" v="6395" actId="47"/>
        <pc:sldMkLst>
          <pc:docMk/>
          <pc:sldMk cId="377542497" sldId="1022"/>
        </pc:sldMkLst>
      </pc:sldChg>
      <pc:sldChg chg="modSp new mod">
        <pc:chgData name="Anne Hofstra" userId="bf72e52e-eabc-4982-a6a0-5cc04f1eedc6" providerId="ADAL" clId="{699B8BFE-4FB2-44B0-872E-D585CC24CA31}" dt="2024-05-13T13:37:13.158" v="6421" actId="20577"/>
        <pc:sldMkLst>
          <pc:docMk/>
          <pc:sldMk cId="1836532719" sldId="1022"/>
        </pc:sldMkLst>
      </pc:sldChg>
      <pc:sldChg chg="modSp add mod ord">
        <pc:chgData name="Anne Hofstra" userId="bf72e52e-eabc-4982-a6a0-5cc04f1eedc6" providerId="ADAL" clId="{699B8BFE-4FB2-44B0-872E-D585CC24CA31}" dt="2024-05-13T14:12:20.808" v="7571" actId="20577"/>
        <pc:sldMkLst>
          <pc:docMk/>
          <pc:sldMk cId="769384305" sldId="1023"/>
        </pc:sldMkLst>
      </pc:sldChg>
      <pc:sldMasterChg chg="delSldLayout">
        <pc:chgData name="Anne Hofstra" userId="bf72e52e-eabc-4982-a6a0-5cc04f1eedc6" providerId="ADAL" clId="{699B8BFE-4FB2-44B0-872E-D585CC24CA31}" dt="2024-05-13T13:36:15.065" v="6395" actId="47"/>
        <pc:sldMasterMkLst>
          <pc:docMk/>
          <pc:sldMasterMk cId="0" sldId="2147483650"/>
        </pc:sldMasterMkLst>
        <pc:sldLayoutChg chg="del">
          <pc:chgData name="Anne Hofstra" userId="bf72e52e-eabc-4982-a6a0-5cc04f1eedc6" providerId="ADAL" clId="{699B8BFE-4FB2-44B0-872E-D585CC24CA31}" dt="2024-05-13T13:36:15.065" v="6395" actId="47"/>
          <pc:sldLayoutMkLst>
            <pc:docMk/>
            <pc:sldMasterMk cId="0" sldId="2147483650"/>
            <pc:sldLayoutMk cId="978513117" sldId="2147483884"/>
          </pc:sldLayoutMkLst>
        </pc:sldLayoutChg>
        <pc:sldLayoutChg chg="del">
          <pc:chgData name="Anne Hofstra" userId="bf72e52e-eabc-4982-a6a0-5cc04f1eedc6" providerId="ADAL" clId="{699B8BFE-4FB2-44B0-872E-D585CC24CA31}" dt="2024-05-13T13:36:15.065" v="6395" actId="47"/>
          <pc:sldLayoutMkLst>
            <pc:docMk/>
            <pc:sldMasterMk cId="0" sldId="2147483650"/>
            <pc:sldLayoutMk cId="3642322440" sldId="2147483885"/>
          </pc:sldLayoutMkLst>
        </pc:sldLayoutChg>
      </pc:sldMasterChg>
    </pc:docChg>
  </pc:docChgLst>
  <pc:docChgLst>
    <pc:chgData name="Dieke Schutjens" userId="3f6cbedf-10d9-4258-bc10-bfbf2610c8a8" providerId="ADAL" clId="{3257842E-F667-4E74-80CC-92F1726417D2}"/>
    <pc:docChg chg="modSld sldOrd">
      <pc:chgData name="Dieke Schutjens" userId="3f6cbedf-10d9-4258-bc10-bfbf2610c8a8" providerId="ADAL" clId="{3257842E-F667-4E74-80CC-92F1726417D2}" dt="2024-08-08T08:35:22.621" v="229" actId="20577"/>
      <pc:docMkLst>
        <pc:docMk/>
      </pc:docMkLst>
      <pc:sldChg chg="modSp mod">
        <pc:chgData name="Dieke Schutjens" userId="3f6cbedf-10d9-4258-bc10-bfbf2610c8a8" providerId="ADAL" clId="{3257842E-F667-4E74-80CC-92F1726417D2}" dt="2024-08-08T08:30:57.585" v="188" actId="20577"/>
        <pc:sldMkLst>
          <pc:docMk/>
          <pc:sldMk cId="696759469" sldId="1000"/>
        </pc:sldMkLst>
      </pc:sldChg>
      <pc:sldChg chg="ord">
        <pc:chgData name="Dieke Schutjens" userId="3f6cbedf-10d9-4258-bc10-bfbf2610c8a8" providerId="ADAL" clId="{3257842E-F667-4E74-80CC-92F1726417D2}" dt="2024-08-08T08:32:03.691" v="190"/>
        <pc:sldMkLst>
          <pc:docMk/>
          <pc:sldMk cId="1200907649" sldId="1001"/>
        </pc:sldMkLst>
      </pc:sldChg>
      <pc:sldChg chg="ord">
        <pc:chgData name="Dieke Schutjens" userId="3f6cbedf-10d9-4258-bc10-bfbf2610c8a8" providerId="ADAL" clId="{3257842E-F667-4E74-80CC-92F1726417D2}" dt="2024-08-08T08:32:05.120" v="192"/>
        <pc:sldMkLst>
          <pc:docMk/>
          <pc:sldMk cId="2662241483" sldId="1002"/>
        </pc:sldMkLst>
      </pc:sldChg>
      <pc:sldChg chg="modSp mod">
        <pc:chgData name="Dieke Schutjens" userId="3f6cbedf-10d9-4258-bc10-bfbf2610c8a8" providerId="ADAL" clId="{3257842E-F667-4E74-80CC-92F1726417D2}" dt="2024-08-08T08:35:22.621" v="229" actId="20577"/>
        <pc:sldMkLst>
          <pc:docMk/>
          <pc:sldMk cId="3245673782" sldId="1005"/>
        </pc:sldMkLst>
      </pc:sldChg>
    </pc:docChg>
  </pc:docChgLst>
  <pc:docChgLst>
    <pc:chgData name="Khymo Moestadja" userId="8a0c1a0d-35fa-48d8-945a-0cc12df1abf5" providerId="ADAL" clId="{1A037F34-4493-45A2-98CF-134784A9FCAE}"/>
    <pc:docChg chg="undo custSel addSld delSld modSld">
      <pc:chgData name="Khymo Moestadja" userId="8a0c1a0d-35fa-48d8-945a-0cc12df1abf5" providerId="ADAL" clId="{1A037F34-4493-45A2-98CF-134784A9FCAE}" dt="2024-02-13T13:47:23.209" v="37" actId="2696"/>
      <pc:docMkLst>
        <pc:docMk/>
      </pc:docMkLst>
      <pc:sldChg chg="addSp delSp modSp add del mod">
        <pc:chgData name="Khymo Moestadja" userId="8a0c1a0d-35fa-48d8-945a-0cc12df1abf5" providerId="ADAL" clId="{1A037F34-4493-45A2-98CF-134784A9FCAE}" dt="2024-02-13T13:47:23.209" v="37" actId="2696"/>
        <pc:sldMkLst>
          <pc:docMk/>
          <pc:sldMk cId="3539398636" sldId="931"/>
        </pc:sldMkLst>
      </pc:sldChg>
    </pc:docChg>
  </pc:docChgLst>
  <pc:docChgLst>
    <pc:chgData name="Lotte Turkstra" userId="S::lotte@squarewise.nl::30fd2656-6d96-4e0b-aab0-895ab9a88576" providerId="AD" clId="Web-{19395F54-61B7-5D42-35D4-2EB6D288EFB8}"/>
    <pc:docChg chg="modSld">
      <pc:chgData name="Lotte Turkstra" userId="S::lotte@squarewise.nl::30fd2656-6d96-4e0b-aab0-895ab9a88576" providerId="AD" clId="Web-{19395F54-61B7-5D42-35D4-2EB6D288EFB8}" dt="2024-05-16T11:58:02.999" v="9" actId="20577"/>
      <pc:docMkLst>
        <pc:docMk/>
      </pc:docMkLst>
      <pc:sldChg chg="modSp delCm modCm">
        <pc:chgData name="Lotte Turkstra" userId="S::lotte@squarewise.nl::30fd2656-6d96-4e0b-aab0-895ab9a88576" providerId="AD" clId="Web-{19395F54-61B7-5D42-35D4-2EB6D288EFB8}" dt="2024-05-16T11:58:02.999" v="9" actId="20577"/>
        <pc:sldMkLst>
          <pc:docMk/>
          <pc:sldMk cId="769384305" sldId="1023"/>
        </pc:sldMkLst>
        <pc:extLst>
          <p:ext xmlns:p="http://schemas.openxmlformats.org/presentationml/2006/main" uri="{D6D511B9-2390-475A-947B-AFAB55BFBCF1}">
            <pc226:cmChg xmlns:pc226="http://schemas.microsoft.com/office/powerpoint/2022/06/main/command" chg="del mod">
              <pc226:chgData name="Lotte Turkstra" userId="S::lotte@squarewise.nl::30fd2656-6d96-4e0b-aab0-895ab9a88576" providerId="AD" clId="Web-{19395F54-61B7-5D42-35D4-2EB6D288EFB8}" dt="2024-05-16T11:57:59.827" v="8"/>
              <pc2:cmMkLst xmlns:pc2="http://schemas.microsoft.com/office/powerpoint/2019/9/main/command">
                <pc:docMk/>
                <pc:sldMk cId="769384305" sldId="1023"/>
                <pc2:cmMk id="{210605C7-DF26-44BD-A39A-5594643D5CC3}"/>
              </pc2:cmMkLst>
            </pc226:cmChg>
          </p:ext>
        </pc:extLst>
      </pc:sldChg>
      <pc:sldChg chg="modSp delCm">
        <pc:chgData name="Lotte Turkstra" userId="S::lotte@squarewise.nl::30fd2656-6d96-4e0b-aab0-895ab9a88576" providerId="AD" clId="Web-{19395F54-61B7-5D42-35D4-2EB6D288EFB8}" dt="2024-05-16T11:56:49.947" v="5"/>
        <pc:sldMkLst>
          <pc:docMk/>
          <pc:sldMk cId="2791772692" sldId="1026"/>
        </pc:sldMkLst>
        <pc:extLst>
          <p:ext xmlns:p="http://schemas.openxmlformats.org/presentationml/2006/main" uri="{D6D511B9-2390-475A-947B-AFAB55BFBCF1}">
            <pc226:cmChg xmlns:pc226="http://schemas.microsoft.com/office/powerpoint/2022/06/main/command" chg="del">
              <pc226:chgData name="Lotte Turkstra" userId="S::lotte@squarewise.nl::30fd2656-6d96-4e0b-aab0-895ab9a88576" providerId="AD" clId="Web-{19395F54-61B7-5D42-35D4-2EB6D288EFB8}" dt="2024-05-16T11:56:49.947" v="5"/>
              <pc2:cmMkLst xmlns:pc2="http://schemas.microsoft.com/office/powerpoint/2019/9/main/command">
                <pc:docMk/>
                <pc:sldMk cId="2791772692" sldId="1026"/>
                <pc2:cmMk id="{8F933686-00FB-494D-B443-34554EB32890}"/>
              </pc2:cmMkLst>
            </pc226:cmChg>
          </p:ext>
        </pc:extLst>
      </pc:sldChg>
    </pc:docChg>
  </pc:docChgLst>
  <pc:docChgLst>
    <pc:chgData name="Khymo Moestadja" userId="8a0c1a0d-35fa-48d8-945a-0cc12df1abf5" providerId="ADAL" clId="{9D79E411-2318-4297-BD71-16EACAB7BCF2}"/>
    <pc:docChg chg="modSld">
      <pc:chgData name="Khymo Moestadja" userId="8a0c1a0d-35fa-48d8-945a-0cc12df1abf5" providerId="ADAL" clId="{9D79E411-2318-4297-BD71-16EACAB7BCF2}" dt="2024-02-29T15:36:15.042" v="0" actId="1076"/>
      <pc:docMkLst>
        <pc:docMk/>
      </pc:docMkLst>
      <pc:sldChg chg="modSp mod">
        <pc:chgData name="Khymo Moestadja" userId="8a0c1a0d-35fa-48d8-945a-0cc12df1abf5" providerId="ADAL" clId="{9D79E411-2318-4297-BD71-16EACAB7BCF2}" dt="2024-02-29T15:36:15.042" v="0" actId="1076"/>
        <pc:sldMkLst>
          <pc:docMk/>
          <pc:sldMk cId="2478813726" sldId="975"/>
        </pc:sldMkLst>
      </pc:sldChg>
    </pc:docChg>
  </pc:docChgLst>
  <pc:docChgLst>
    <pc:chgData name="Dieke Schutjens" userId="3f6cbedf-10d9-4258-bc10-bfbf2610c8a8" providerId="ADAL" clId="{0E93BB62-2510-4A2C-922B-E10F8BA0B3B8}"/>
    <pc:docChg chg="undo custSel addSld delSld modSld">
      <pc:chgData name="Dieke Schutjens" userId="3f6cbedf-10d9-4258-bc10-bfbf2610c8a8" providerId="ADAL" clId="{0E93BB62-2510-4A2C-922B-E10F8BA0B3B8}" dt="2024-02-27T07:43:23.709" v="3006"/>
      <pc:docMkLst>
        <pc:docMk/>
      </pc:docMkLst>
      <pc:sldChg chg="addSp delSp modSp mod modShow chgLayout">
        <pc:chgData name="Dieke Schutjens" userId="3f6cbedf-10d9-4258-bc10-bfbf2610c8a8" providerId="ADAL" clId="{0E93BB62-2510-4A2C-922B-E10F8BA0B3B8}" dt="2024-02-22T12:41:52.681" v="1696" actId="729"/>
        <pc:sldMkLst>
          <pc:docMk/>
          <pc:sldMk cId="0" sldId="704"/>
        </pc:sldMkLst>
      </pc:sldChg>
      <pc:sldChg chg="modSp">
        <pc:chgData name="Dieke Schutjens" userId="3f6cbedf-10d9-4258-bc10-bfbf2610c8a8" providerId="ADAL" clId="{0E93BB62-2510-4A2C-922B-E10F8BA0B3B8}" dt="2024-02-26T13:37:11.533" v="1697" actId="113"/>
        <pc:sldMkLst>
          <pc:docMk/>
          <pc:sldMk cId="0" sldId="705"/>
        </pc:sldMkLst>
      </pc:sldChg>
      <pc:sldChg chg="addSp modSp mod">
        <pc:chgData name="Dieke Schutjens" userId="3f6cbedf-10d9-4258-bc10-bfbf2610c8a8" providerId="ADAL" clId="{0E93BB62-2510-4A2C-922B-E10F8BA0B3B8}" dt="2024-02-22T11:53:24.558" v="80" actId="20577"/>
        <pc:sldMkLst>
          <pc:docMk/>
          <pc:sldMk cId="0" sldId="711"/>
        </pc:sldMkLst>
      </pc:sldChg>
      <pc:sldChg chg="modSp mod modNotesTx">
        <pc:chgData name="Dieke Schutjens" userId="3f6cbedf-10d9-4258-bc10-bfbf2610c8a8" providerId="ADAL" clId="{0E93BB62-2510-4A2C-922B-E10F8BA0B3B8}" dt="2024-02-22T12:04:12.998" v="374" actId="20577"/>
        <pc:sldMkLst>
          <pc:docMk/>
          <pc:sldMk cId="2933206701" sldId="717"/>
        </pc:sldMkLst>
      </pc:sldChg>
      <pc:sldChg chg="mod modShow modNotesTx">
        <pc:chgData name="Dieke Schutjens" userId="3f6cbedf-10d9-4258-bc10-bfbf2610c8a8" providerId="ADAL" clId="{0E93BB62-2510-4A2C-922B-E10F8BA0B3B8}" dt="2024-02-22T12:41:40.320" v="1694" actId="729"/>
        <pc:sldMkLst>
          <pc:docMk/>
          <pc:sldMk cId="601588607" sldId="798"/>
        </pc:sldMkLst>
      </pc:sldChg>
      <pc:sldChg chg="delSp mod">
        <pc:chgData name="Dieke Schutjens" userId="3f6cbedf-10d9-4258-bc10-bfbf2610c8a8" providerId="ADAL" clId="{0E93BB62-2510-4A2C-922B-E10F8BA0B3B8}" dt="2024-02-22T11:53:36.630" v="81" actId="478"/>
        <pc:sldMkLst>
          <pc:docMk/>
          <pc:sldMk cId="1516188854" sldId="922"/>
        </pc:sldMkLst>
      </pc:sldChg>
      <pc:sldChg chg="modSp mod">
        <pc:chgData name="Dieke Schutjens" userId="3f6cbedf-10d9-4258-bc10-bfbf2610c8a8" providerId="ADAL" clId="{0E93BB62-2510-4A2C-922B-E10F8BA0B3B8}" dt="2024-02-22T12:07:06.278" v="729" actId="13926"/>
        <pc:sldMkLst>
          <pc:docMk/>
          <pc:sldMk cId="385604965" sldId="933"/>
        </pc:sldMkLst>
      </pc:sldChg>
      <pc:sldChg chg="mod modShow">
        <pc:chgData name="Dieke Schutjens" userId="3f6cbedf-10d9-4258-bc10-bfbf2610c8a8" providerId="ADAL" clId="{0E93BB62-2510-4A2C-922B-E10F8BA0B3B8}" dt="2024-02-22T12:07:01.559" v="728" actId="729"/>
        <pc:sldMkLst>
          <pc:docMk/>
          <pc:sldMk cId="1311016377" sldId="934"/>
        </pc:sldMkLst>
      </pc:sldChg>
      <pc:sldChg chg="del">
        <pc:chgData name="Dieke Schutjens" userId="3f6cbedf-10d9-4258-bc10-bfbf2610c8a8" providerId="ADAL" clId="{0E93BB62-2510-4A2C-922B-E10F8BA0B3B8}" dt="2024-02-22T12:01:58.728" v="142" actId="47"/>
        <pc:sldMkLst>
          <pc:docMk/>
          <pc:sldMk cId="2460904160" sldId="935"/>
        </pc:sldMkLst>
      </pc:sldChg>
      <pc:sldChg chg="modSp mod">
        <pc:chgData name="Dieke Schutjens" userId="3f6cbedf-10d9-4258-bc10-bfbf2610c8a8" providerId="ADAL" clId="{0E93BB62-2510-4A2C-922B-E10F8BA0B3B8}" dt="2024-02-22T12:08:23.092" v="740" actId="20577"/>
        <pc:sldMkLst>
          <pc:docMk/>
          <pc:sldMk cId="3726752123" sldId="939"/>
        </pc:sldMkLst>
      </pc:sldChg>
      <pc:sldChg chg="modSp mod">
        <pc:chgData name="Dieke Schutjens" userId="3f6cbedf-10d9-4258-bc10-bfbf2610c8a8" providerId="ADAL" clId="{0E93BB62-2510-4A2C-922B-E10F8BA0B3B8}" dt="2024-02-22T12:15:05.380" v="1529" actId="20577"/>
        <pc:sldMkLst>
          <pc:docMk/>
          <pc:sldMk cId="3987464241" sldId="945"/>
        </pc:sldMkLst>
      </pc:sldChg>
      <pc:sldChg chg="modNotesTx">
        <pc:chgData name="Dieke Schutjens" userId="3f6cbedf-10d9-4258-bc10-bfbf2610c8a8" providerId="ADAL" clId="{0E93BB62-2510-4A2C-922B-E10F8BA0B3B8}" dt="2024-02-22T12:03:03.047" v="316" actId="20577"/>
        <pc:sldMkLst>
          <pc:docMk/>
          <pc:sldMk cId="3093980984" sldId="946"/>
        </pc:sldMkLst>
      </pc:sldChg>
      <pc:sldChg chg="add del setBg">
        <pc:chgData name="Dieke Schutjens" userId="3f6cbedf-10d9-4258-bc10-bfbf2610c8a8" providerId="ADAL" clId="{0E93BB62-2510-4A2C-922B-E10F8BA0B3B8}" dt="2024-02-22T12:01:51.650" v="141"/>
        <pc:sldMkLst>
          <pc:docMk/>
          <pc:sldMk cId="2275603597" sldId="947"/>
        </pc:sldMkLst>
      </pc:sldChg>
      <pc:sldChg chg="modSp add mod">
        <pc:chgData name="Dieke Schutjens" userId="3f6cbedf-10d9-4258-bc10-bfbf2610c8a8" providerId="ADAL" clId="{0E93BB62-2510-4A2C-922B-E10F8BA0B3B8}" dt="2024-02-22T12:14:28.852" v="1487" actId="20577"/>
        <pc:sldMkLst>
          <pc:docMk/>
          <pc:sldMk cId="218111604" sldId="948"/>
        </pc:sldMkLst>
      </pc:sldChg>
      <pc:sldChg chg="modSp add mod">
        <pc:chgData name="Dieke Schutjens" userId="3f6cbedf-10d9-4258-bc10-bfbf2610c8a8" providerId="ADAL" clId="{0E93BB62-2510-4A2C-922B-E10F8BA0B3B8}" dt="2024-02-26T13:39:05.142" v="1708" actId="5793"/>
        <pc:sldMkLst>
          <pc:docMk/>
          <pc:sldMk cId="3566542248" sldId="949"/>
        </pc:sldMkLst>
      </pc:sldChg>
      <pc:sldChg chg="modSp mod">
        <pc:chgData name="Dieke Schutjens" userId="3f6cbedf-10d9-4258-bc10-bfbf2610c8a8" providerId="ADAL" clId="{0E93BB62-2510-4A2C-922B-E10F8BA0B3B8}" dt="2024-02-26T13:39:14.100" v="1718" actId="20577"/>
        <pc:sldMkLst>
          <pc:docMk/>
          <pc:sldMk cId="3388266600" sldId="954"/>
        </pc:sldMkLst>
      </pc:sldChg>
      <pc:sldChg chg="modSp mod">
        <pc:chgData name="Dieke Schutjens" userId="3f6cbedf-10d9-4258-bc10-bfbf2610c8a8" providerId="ADAL" clId="{0E93BB62-2510-4A2C-922B-E10F8BA0B3B8}" dt="2024-02-26T13:39:20.144" v="1728" actId="20577"/>
        <pc:sldMkLst>
          <pc:docMk/>
          <pc:sldMk cId="2492589972" sldId="955"/>
        </pc:sldMkLst>
      </pc:sldChg>
      <pc:sldChg chg="modSp mod">
        <pc:chgData name="Dieke Schutjens" userId="3f6cbedf-10d9-4258-bc10-bfbf2610c8a8" providerId="ADAL" clId="{0E93BB62-2510-4A2C-922B-E10F8BA0B3B8}" dt="2024-02-26T13:39:25.199" v="1738" actId="20577"/>
        <pc:sldMkLst>
          <pc:docMk/>
          <pc:sldMk cId="2892297653" sldId="956"/>
        </pc:sldMkLst>
      </pc:sldChg>
      <pc:sldChg chg="modSp mod">
        <pc:chgData name="Dieke Schutjens" userId="3f6cbedf-10d9-4258-bc10-bfbf2610c8a8" providerId="ADAL" clId="{0E93BB62-2510-4A2C-922B-E10F8BA0B3B8}" dt="2024-02-26T13:39:31.233" v="1748" actId="20577"/>
        <pc:sldMkLst>
          <pc:docMk/>
          <pc:sldMk cId="3495299064" sldId="957"/>
        </pc:sldMkLst>
      </pc:sldChg>
      <pc:sldChg chg="modSp mod">
        <pc:chgData name="Dieke Schutjens" userId="3f6cbedf-10d9-4258-bc10-bfbf2610c8a8" providerId="ADAL" clId="{0E93BB62-2510-4A2C-922B-E10F8BA0B3B8}" dt="2024-02-26T13:39:36.344" v="1758" actId="20577"/>
        <pc:sldMkLst>
          <pc:docMk/>
          <pc:sldMk cId="2277533845" sldId="958"/>
        </pc:sldMkLst>
      </pc:sldChg>
      <pc:sldChg chg="modSp mod">
        <pc:chgData name="Dieke Schutjens" userId="3f6cbedf-10d9-4258-bc10-bfbf2610c8a8" providerId="ADAL" clId="{0E93BB62-2510-4A2C-922B-E10F8BA0B3B8}" dt="2024-02-26T13:45:44.116" v="2865" actId="113"/>
        <pc:sldMkLst>
          <pc:docMk/>
          <pc:sldMk cId="107874818" sldId="972"/>
        </pc:sldMkLst>
      </pc:sldChg>
      <pc:sldChg chg="new del">
        <pc:chgData name="Dieke Schutjens" userId="3f6cbedf-10d9-4258-bc10-bfbf2610c8a8" providerId="ADAL" clId="{0E93BB62-2510-4A2C-922B-E10F8BA0B3B8}" dt="2024-02-26T13:40:20.051" v="1760" actId="47"/>
        <pc:sldMkLst>
          <pc:docMk/>
          <pc:sldMk cId="2069948333" sldId="974"/>
        </pc:sldMkLst>
      </pc:sldChg>
      <pc:sldChg chg="delSp modSp mod delAnim modAnim">
        <pc:chgData name="Dieke Schutjens" userId="3f6cbedf-10d9-4258-bc10-bfbf2610c8a8" providerId="ADAL" clId="{0E93BB62-2510-4A2C-922B-E10F8BA0B3B8}" dt="2024-02-27T07:43:23.709" v="3006"/>
        <pc:sldMkLst>
          <pc:docMk/>
          <pc:sldMk cId="2478813726" sldId="975"/>
        </pc:sldMkLst>
      </pc:sldChg>
      <pc:sldChg chg="addSp delSp modSp add mod delAnim modAnim">
        <pc:chgData name="Dieke Schutjens" userId="3f6cbedf-10d9-4258-bc10-bfbf2610c8a8" providerId="ADAL" clId="{0E93BB62-2510-4A2C-922B-E10F8BA0B3B8}" dt="2024-02-26T16:52:13.605" v="3005" actId="1076"/>
        <pc:sldMkLst>
          <pc:docMk/>
          <pc:sldMk cId="2115628752" sldId="976"/>
        </pc:sldMkLst>
      </pc:sldChg>
      <pc:sldChg chg="addSp modSp add mod modAnim">
        <pc:chgData name="Dieke Schutjens" userId="3f6cbedf-10d9-4258-bc10-bfbf2610c8a8" providerId="ADAL" clId="{0E93BB62-2510-4A2C-922B-E10F8BA0B3B8}" dt="2024-02-26T16:52:12.721" v="3004" actId="1076"/>
        <pc:sldMkLst>
          <pc:docMk/>
          <pc:sldMk cId="2904386834" sldId="977"/>
        </pc:sldMkLst>
      </pc:sldChg>
      <pc:sldChg chg="addSp modSp add mod">
        <pc:chgData name="Dieke Schutjens" userId="3f6cbedf-10d9-4258-bc10-bfbf2610c8a8" providerId="ADAL" clId="{0E93BB62-2510-4A2C-922B-E10F8BA0B3B8}" dt="2024-02-26T16:52:11.503" v="3003" actId="1076"/>
        <pc:sldMkLst>
          <pc:docMk/>
          <pc:sldMk cId="4272030116" sldId="978"/>
        </pc:sldMkLst>
      </pc:sldChg>
    </pc:docChg>
  </pc:docChgLst>
  <pc:docChgLst>
    <pc:chgData name="Dieke Schutjens" userId="S::schutjens@squarewise.com::3f6cbedf-10d9-4258-bc10-bfbf2610c8a8" providerId="AD" clId="Web-{1D9787CB-0881-5CB6-C48E-9E42CA3945BB}"/>
    <pc:docChg chg="modSld">
      <pc:chgData name="Dieke Schutjens" userId="S::schutjens@squarewise.com::3f6cbedf-10d9-4258-bc10-bfbf2610c8a8" providerId="AD" clId="Web-{1D9787CB-0881-5CB6-C48E-9E42CA3945BB}" dt="2024-02-09T15:26:25.351" v="3" actId="1076"/>
      <pc:docMkLst>
        <pc:docMk/>
      </pc:docMkLst>
      <pc:sldChg chg="addSp modSp">
        <pc:chgData name="Dieke Schutjens" userId="S::schutjens@squarewise.com::3f6cbedf-10d9-4258-bc10-bfbf2610c8a8" providerId="AD" clId="Web-{1D9787CB-0881-5CB6-C48E-9E42CA3945BB}" dt="2024-02-09T15:26:25.351" v="3" actId="1076"/>
        <pc:sldMkLst>
          <pc:docMk/>
          <pc:sldMk cId="539668718" sldId="861"/>
        </pc:sldMkLst>
      </pc:sldChg>
    </pc:docChg>
  </pc:docChgLst>
  <pc:docChgLst>
    <pc:chgData name="Dieke Schutjens" userId="S::dieke@squarewise.nl::3f6cbedf-10d9-4258-bc10-bfbf2610c8a8" providerId="AD" clId="Web-{059B5E17-29E6-0D5A-B8CA-7AE5E95963F3}"/>
    <pc:docChg chg="mod modSld">
      <pc:chgData name="Dieke Schutjens" userId="S::dieke@squarewise.nl::3f6cbedf-10d9-4258-bc10-bfbf2610c8a8" providerId="AD" clId="Web-{059B5E17-29E6-0D5A-B8CA-7AE5E95963F3}" dt="2024-08-07T08:49:11.753" v="506" actId="20577"/>
      <pc:docMkLst>
        <pc:docMk/>
      </pc:docMkLst>
      <pc:sldChg chg="modSp">
        <pc:chgData name="Dieke Schutjens" userId="S::dieke@squarewise.nl::3f6cbedf-10d9-4258-bc10-bfbf2610c8a8" providerId="AD" clId="Web-{059B5E17-29E6-0D5A-B8CA-7AE5E95963F3}" dt="2024-08-07T08:42:03.148" v="279" actId="20577"/>
        <pc:sldMkLst>
          <pc:docMk/>
          <pc:sldMk cId="696759469" sldId="1000"/>
        </pc:sldMkLst>
      </pc:sldChg>
      <pc:sldChg chg="modSp">
        <pc:chgData name="Dieke Schutjens" userId="S::dieke@squarewise.nl::3f6cbedf-10d9-4258-bc10-bfbf2610c8a8" providerId="AD" clId="Web-{059B5E17-29E6-0D5A-B8CA-7AE5E95963F3}" dt="2024-08-07T08:46:14.389" v="414" actId="20577"/>
        <pc:sldMkLst>
          <pc:docMk/>
          <pc:sldMk cId="1200907649" sldId="1001"/>
        </pc:sldMkLst>
      </pc:sldChg>
      <pc:sldChg chg="modSp">
        <pc:chgData name="Dieke Schutjens" userId="S::dieke@squarewise.nl::3f6cbedf-10d9-4258-bc10-bfbf2610c8a8" providerId="AD" clId="Web-{059B5E17-29E6-0D5A-B8CA-7AE5E95963F3}" dt="2024-08-07T08:49:11.753" v="506" actId="20577"/>
        <pc:sldMkLst>
          <pc:docMk/>
          <pc:sldMk cId="2662241483" sldId="1002"/>
        </pc:sldMkLst>
      </pc:sldChg>
      <pc:sldChg chg="modSp">
        <pc:chgData name="Dieke Schutjens" userId="S::dieke@squarewise.nl::3f6cbedf-10d9-4258-bc10-bfbf2610c8a8" providerId="AD" clId="Web-{059B5E17-29E6-0D5A-B8CA-7AE5E95963F3}" dt="2024-08-07T08:36:17.326" v="167" actId="20577"/>
        <pc:sldMkLst>
          <pc:docMk/>
          <pc:sldMk cId="4274784234" sldId="1003"/>
        </pc:sldMkLst>
      </pc:sldChg>
      <pc:sldChg chg="modSp">
        <pc:chgData name="Dieke Schutjens" userId="S::dieke@squarewise.nl::3f6cbedf-10d9-4258-bc10-bfbf2610c8a8" providerId="AD" clId="Web-{059B5E17-29E6-0D5A-B8CA-7AE5E95963F3}" dt="2024-08-07T08:48:28.673" v="466" actId="20577"/>
        <pc:sldMkLst>
          <pc:docMk/>
          <pc:sldMk cId="3439119391" sldId="1004"/>
        </pc:sldMkLst>
      </pc:sldChg>
      <pc:sldChg chg="modSp">
        <pc:chgData name="Dieke Schutjens" userId="S::dieke@squarewise.nl::3f6cbedf-10d9-4258-bc10-bfbf2610c8a8" providerId="AD" clId="Web-{059B5E17-29E6-0D5A-B8CA-7AE5E95963F3}" dt="2024-08-07T08:43:01.962" v="329" actId="20577"/>
        <pc:sldMkLst>
          <pc:docMk/>
          <pc:sldMk cId="3245673782" sldId="1005"/>
        </pc:sldMkLst>
      </pc:sldChg>
      <pc:sldChg chg="modSp">
        <pc:chgData name="Dieke Schutjens" userId="S::dieke@squarewise.nl::3f6cbedf-10d9-4258-bc10-bfbf2610c8a8" providerId="AD" clId="Web-{059B5E17-29E6-0D5A-B8CA-7AE5E95963F3}" dt="2024-08-07T08:32:45.321" v="30" actId="20577"/>
        <pc:sldMkLst>
          <pc:docMk/>
          <pc:sldMk cId="2160909870" sldId="1006"/>
        </pc:sldMkLst>
      </pc:sldChg>
      <pc:sldChg chg="modSp">
        <pc:chgData name="Dieke Schutjens" userId="S::dieke@squarewise.nl::3f6cbedf-10d9-4258-bc10-bfbf2610c8a8" providerId="AD" clId="Web-{059B5E17-29E6-0D5A-B8CA-7AE5E95963F3}" dt="2024-08-07T08:48:22.767" v="465" actId="20577"/>
        <pc:sldMkLst>
          <pc:docMk/>
          <pc:sldMk cId="312031767" sldId="1008"/>
        </pc:sldMkLst>
      </pc:sldChg>
    </pc:docChg>
  </pc:docChgLst>
  <pc:docChgLst>
    <pc:chgData name="Anne Hofstra" userId="bf72e52e-eabc-4982-a6a0-5cc04f1eedc6" providerId="ADAL" clId="{598B0D38-428A-4346-85AB-68E8FE8E4F32}"/>
    <pc:docChg chg="undo redo custSel addSld delSld modSld sldOrd">
      <pc:chgData name="Anne Hofstra" userId="bf72e52e-eabc-4982-a6a0-5cc04f1eedc6" providerId="ADAL" clId="{598B0D38-428A-4346-85AB-68E8FE8E4F32}" dt="2024-02-27T16:21:00.048" v="11082" actId="20577"/>
      <pc:docMkLst>
        <pc:docMk/>
      </pc:docMkLst>
      <pc:sldChg chg="addSp delSp modSp add mod ord modClrScheme chgLayout modNotesTx">
        <pc:chgData name="Anne Hofstra" userId="bf72e52e-eabc-4982-a6a0-5cc04f1eedc6" providerId="ADAL" clId="{598B0D38-428A-4346-85AB-68E8FE8E4F32}" dt="2024-02-27T12:09:50.739" v="9368" actId="20577"/>
        <pc:sldMkLst>
          <pc:docMk/>
          <pc:sldMk cId="3693960385" sldId="471"/>
        </pc:sldMkLst>
      </pc:sldChg>
      <pc:sldChg chg="del">
        <pc:chgData name="Anne Hofstra" userId="bf72e52e-eabc-4982-a6a0-5cc04f1eedc6" providerId="ADAL" clId="{598B0D38-428A-4346-85AB-68E8FE8E4F32}" dt="2024-02-21T14:58:07.848" v="1264" actId="47"/>
        <pc:sldMkLst>
          <pc:docMk/>
          <pc:sldMk cId="3022916260" sldId="595"/>
        </pc:sldMkLst>
      </pc:sldChg>
      <pc:sldChg chg="ord modNotesTx">
        <pc:chgData name="Anne Hofstra" userId="bf72e52e-eabc-4982-a6a0-5cc04f1eedc6" providerId="ADAL" clId="{598B0D38-428A-4346-85AB-68E8FE8E4F32}" dt="2024-02-22T16:26:23.045" v="5478" actId="20577"/>
        <pc:sldMkLst>
          <pc:docMk/>
          <pc:sldMk cId="2007673997" sldId="608"/>
        </pc:sldMkLst>
      </pc:sldChg>
      <pc:sldChg chg="del">
        <pc:chgData name="Anne Hofstra" userId="bf72e52e-eabc-4982-a6a0-5cc04f1eedc6" providerId="ADAL" clId="{598B0D38-428A-4346-85AB-68E8FE8E4F32}" dt="2024-02-21T14:56:33.328" v="1093" actId="47"/>
        <pc:sldMkLst>
          <pc:docMk/>
          <pc:sldMk cId="1733338547" sldId="613"/>
        </pc:sldMkLst>
      </pc:sldChg>
      <pc:sldChg chg="del">
        <pc:chgData name="Anne Hofstra" userId="bf72e52e-eabc-4982-a6a0-5cc04f1eedc6" providerId="ADAL" clId="{598B0D38-428A-4346-85AB-68E8FE8E4F32}" dt="2024-02-21T14:38:45.098" v="226" actId="47"/>
        <pc:sldMkLst>
          <pc:docMk/>
          <pc:sldMk cId="880624905" sldId="628"/>
        </pc:sldMkLst>
      </pc:sldChg>
      <pc:sldChg chg="del">
        <pc:chgData name="Anne Hofstra" userId="bf72e52e-eabc-4982-a6a0-5cc04f1eedc6" providerId="ADAL" clId="{598B0D38-428A-4346-85AB-68E8FE8E4F32}" dt="2024-02-21T14:58:06.879" v="1263" actId="47"/>
        <pc:sldMkLst>
          <pc:docMk/>
          <pc:sldMk cId="3402578635" sldId="695"/>
        </pc:sldMkLst>
      </pc:sldChg>
      <pc:sldChg chg="del ord">
        <pc:chgData name="Anne Hofstra" userId="bf72e52e-eabc-4982-a6a0-5cc04f1eedc6" providerId="ADAL" clId="{598B0D38-428A-4346-85AB-68E8FE8E4F32}" dt="2024-02-27T15:55:50.276" v="9542" actId="47"/>
        <pc:sldMkLst>
          <pc:docMk/>
          <pc:sldMk cId="3193832794" sldId="696"/>
        </pc:sldMkLst>
      </pc:sldChg>
      <pc:sldChg chg="delSp modSp add del mod modShow">
        <pc:chgData name="Anne Hofstra" userId="bf72e52e-eabc-4982-a6a0-5cc04f1eedc6" providerId="ADAL" clId="{598B0D38-428A-4346-85AB-68E8FE8E4F32}" dt="2024-02-27T10:51:47.034" v="8079" actId="47"/>
        <pc:sldMkLst>
          <pc:docMk/>
          <pc:sldMk cId="0" sldId="704"/>
        </pc:sldMkLst>
      </pc:sldChg>
      <pc:sldChg chg="modNotesTx">
        <pc:chgData name="Anne Hofstra" userId="bf72e52e-eabc-4982-a6a0-5cc04f1eedc6" providerId="ADAL" clId="{598B0D38-428A-4346-85AB-68E8FE8E4F32}" dt="2024-02-27T15:49:49.119" v="9406" actId="20577"/>
        <pc:sldMkLst>
          <pc:docMk/>
          <pc:sldMk cId="0" sldId="705"/>
        </pc:sldMkLst>
      </pc:sldChg>
      <pc:sldChg chg="addSp delSp modSp mod modAnim modNotesTx">
        <pc:chgData name="Anne Hofstra" userId="bf72e52e-eabc-4982-a6a0-5cc04f1eedc6" providerId="ADAL" clId="{598B0D38-428A-4346-85AB-68E8FE8E4F32}" dt="2024-02-27T15:56:42.684" v="9596" actId="20577"/>
        <pc:sldMkLst>
          <pc:docMk/>
          <pc:sldMk cId="0" sldId="706"/>
        </pc:sldMkLst>
      </pc:sldChg>
      <pc:sldChg chg="add del mod ord modShow modNotesTx">
        <pc:chgData name="Anne Hofstra" userId="bf72e52e-eabc-4982-a6a0-5cc04f1eedc6" providerId="ADAL" clId="{598B0D38-428A-4346-85AB-68E8FE8E4F32}" dt="2024-02-22T16:26:53.185" v="5483" actId="20577"/>
        <pc:sldMkLst>
          <pc:docMk/>
          <pc:sldMk cId="0" sldId="710"/>
        </pc:sldMkLst>
      </pc:sldChg>
      <pc:sldChg chg="delSp modSp mod">
        <pc:chgData name="Anne Hofstra" userId="bf72e52e-eabc-4982-a6a0-5cc04f1eedc6" providerId="ADAL" clId="{598B0D38-428A-4346-85AB-68E8FE8E4F32}" dt="2024-02-27T15:49:27.714" v="9399" actId="13926"/>
        <pc:sldMkLst>
          <pc:docMk/>
          <pc:sldMk cId="0" sldId="711"/>
        </pc:sldMkLst>
      </pc:sldChg>
      <pc:sldChg chg="modSp mod modNotesTx">
        <pc:chgData name="Anne Hofstra" userId="bf72e52e-eabc-4982-a6a0-5cc04f1eedc6" providerId="ADAL" clId="{598B0D38-428A-4346-85AB-68E8FE8E4F32}" dt="2024-02-27T15:49:43.302" v="9403" actId="20577"/>
        <pc:sldMkLst>
          <pc:docMk/>
          <pc:sldMk cId="2933206701" sldId="717"/>
        </pc:sldMkLst>
      </pc:sldChg>
      <pc:sldChg chg="del">
        <pc:chgData name="Anne Hofstra" userId="bf72e52e-eabc-4982-a6a0-5cc04f1eedc6" providerId="ADAL" clId="{598B0D38-428A-4346-85AB-68E8FE8E4F32}" dt="2024-02-21T14:58:06.348" v="1262" actId="47"/>
        <pc:sldMkLst>
          <pc:docMk/>
          <pc:sldMk cId="2982470282" sldId="787"/>
        </pc:sldMkLst>
      </pc:sldChg>
      <pc:sldChg chg="del">
        <pc:chgData name="Anne Hofstra" userId="bf72e52e-eabc-4982-a6a0-5cc04f1eedc6" providerId="ADAL" clId="{598B0D38-428A-4346-85AB-68E8FE8E4F32}" dt="2024-02-21T14:56:33.833" v="1094" actId="47"/>
        <pc:sldMkLst>
          <pc:docMk/>
          <pc:sldMk cId="611265924" sldId="789"/>
        </pc:sldMkLst>
      </pc:sldChg>
      <pc:sldChg chg="del ord">
        <pc:chgData name="Anne Hofstra" userId="bf72e52e-eabc-4982-a6a0-5cc04f1eedc6" providerId="ADAL" clId="{598B0D38-428A-4346-85AB-68E8FE8E4F32}" dt="2024-02-22T16:26:24.186" v="5479" actId="47"/>
        <pc:sldMkLst>
          <pc:docMk/>
          <pc:sldMk cId="601588607" sldId="798"/>
        </pc:sldMkLst>
      </pc:sldChg>
      <pc:sldChg chg="ord">
        <pc:chgData name="Anne Hofstra" userId="bf72e52e-eabc-4982-a6a0-5cc04f1eedc6" providerId="ADAL" clId="{598B0D38-428A-4346-85AB-68E8FE8E4F32}" dt="2024-02-21T14:56:05.542" v="1084"/>
        <pc:sldMkLst>
          <pc:docMk/>
          <pc:sldMk cId="1847518521" sldId="835"/>
        </pc:sldMkLst>
      </pc:sldChg>
      <pc:sldChg chg="del">
        <pc:chgData name="Anne Hofstra" userId="bf72e52e-eabc-4982-a6a0-5cc04f1eedc6" providerId="ADAL" clId="{598B0D38-428A-4346-85AB-68E8FE8E4F32}" dt="2024-02-21T14:56:12.341" v="1085" actId="47"/>
        <pc:sldMkLst>
          <pc:docMk/>
          <pc:sldMk cId="2715851164" sldId="836"/>
        </pc:sldMkLst>
      </pc:sldChg>
      <pc:sldChg chg="modSp mod ord modNotesTx">
        <pc:chgData name="Anne Hofstra" userId="bf72e52e-eabc-4982-a6a0-5cc04f1eedc6" providerId="ADAL" clId="{598B0D38-428A-4346-85AB-68E8FE8E4F32}" dt="2024-02-27T10:56:13.936" v="8243" actId="20577"/>
        <pc:sldMkLst>
          <pc:docMk/>
          <pc:sldMk cId="2876094753" sldId="839"/>
        </pc:sldMkLst>
      </pc:sldChg>
      <pc:sldChg chg="del mod modShow">
        <pc:chgData name="Anne Hofstra" userId="bf72e52e-eabc-4982-a6a0-5cc04f1eedc6" providerId="ADAL" clId="{598B0D38-428A-4346-85AB-68E8FE8E4F32}" dt="2024-02-22T16:11:30.245" v="4827" actId="47"/>
        <pc:sldMkLst>
          <pc:docMk/>
          <pc:sldMk cId="2123505288" sldId="843"/>
        </pc:sldMkLst>
      </pc:sldChg>
      <pc:sldChg chg="del">
        <pc:chgData name="Anne Hofstra" userId="bf72e52e-eabc-4982-a6a0-5cc04f1eedc6" providerId="ADAL" clId="{598B0D38-428A-4346-85AB-68E8FE8E4F32}" dt="2024-02-21T14:56:28.552" v="1088" actId="47"/>
        <pc:sldMkLst>
          <pc:docMk/>
          <pc:sldMk cId="1519331520" sldId="844"/>
        </pc:sldMkLst>
      </pc:sldChg>
      <pc:sldChg chg="del mod modShow">
        <pc:chgData name="Anne Hofstra" userId="bf72e52e-eabc-4982-a6a0-5cc04f1eedc6" providerId="ADAL" clId="{598B0D38-428A-4346-85AB-68E8FE8E4F32}" dt="2024-02-22T16:11:29.648" v="4826" actId="47"/>
        <pc:sldMkLst>
          <pc:docMk/>
          <pc:sldMk cId="3959603635" sldId="849"/>
        </pc:sldMkLst>
      </pc:sldChg>
      <pc:sldChg chg="del">
        <pc:chgData name="Anne Hofstra" userId="bf72e52e-eabc-4982-a6a0-5cc04f1eedc6" providerId="ADAL" clId="{598B0D38-428A-4346-85AB-68E8FE8E4F32}" dt="2024-02-21T14:56:32.831" v="1092" actId="47"/>
        <pc:sldMkLst>
          <pc:docMk/>
          <pc:sldMk cId="1221198687" sldId="850"/>
        </pc:sldMkLst>
      </pc:sldChg>
      <pc:sldChg chg="del">
        <pc:chgData name="Anne Hofstra" userId="bf72e52e-eabc-4982-a6a0-5cc04f1eedc6" providerId="ADAL" clId="{598B0D38-428A-4346-85AB-68E8FE8E4F32}" dt="2024-02-27T15:57:56.865" v="9616" actId="47"/>
        <pc:sldMkLst>
          <pc:docMk/>
          <pc:sldMk cId="718426231" sldId="852"/>
        </pc:sldMkLst>
      </pc:sldChg>
      <pc:sldChg chg="del">
        <pc:chgData name="Anne Hofstra" userId="bf72e52e-eabc-4982-a6a0-5cc04f1eedc6" providerId="ADAL" clId="{598B0D38-428A-4346-85AB-68E8FE8E4F32}" dt="2024-02-21T14:57:57.088" v="1259" actId="47"/>
        <pc:sldMkLst>
          <pc:docMk/>
          <pc:sldMk cId="444698166" sldId="853"/>
        </pc:sldMkLst>
      </pc:sldChg>
      <pc:sldChg chg="add del">
        <pc:chgData name="Anne Hofstra" userId="bf72e52e-eabc-4982-a6a0-5cc04f1eedc6" providerId="ADAL" clId="{598B0D38-428A-4346-85AB-68E8FE8E4F32}" dt="2024-02-21T16:05:06.422" v="2819" actId="47"/>
        <pc:sldMkLst>
          <pc:docMk/>
          <pc:sldMk cId="539668718" sldId="861"/>
        </pc:sldMkLst>
      </pc:sldChg>
      <pc:sldChg chg="del">
        <pc:chgData name="Anne Hofstra" userId="bf72e52e-eabc-4982-a6a0-5cc04f1eedc6" providerId="ADAL" clId="{598B0D38-428A-4346-85AB-68E8FE8E4F32}" dt="2024-02-21T14:59:49.330" v="1289" actId="47"/>
        <pc:sldMkLst>
          <pc:docMk/>
          <pc:sldMk cId="2669658734" sldId="864"/>
        </pc:sldMkLst>
      </pc:sldChg>
      <pc:sldChg chg="del">
        <pc:chgData name="Anne Hofstra" userId="bf72e52e-eabc-4982-a6a0-5cc04f1eedc6" providerId="ADAL" clId="{598B0D38-428A-4346-85AB-68E8FE8E4F32}" dt="2024-02-21T14:59:44.667" v="1286" actId="47"/>
        <pc:sldMkLst>
          <pc:docMk/>
          <pc:sldMk cId="3721033222" sldId="865"/>
        </pc:sldMkLst>
      </pc:sldChg>
      <pc:sldChg chg="addSp delSp modSp del mod">
        <pc:chgData name="Anne Hofstra" userId="bf72e52e-eabc-4982-a6a0-5cc04f1eedc6" providerId="ADAL" clId="{598B0D38-428A-4346-85AB-68E8FE8E4F32}" dt="2024-02-27T15:57:41.357" v="9615" actId="47"/>
        <pc:sldMkLst>
          <pc:docMk/>
          <pc:sldMk cId="905694224" sldId="872"/>
        </pc:sldMkLst>
      </pc:sldChg>
      <pc:sldChg chg="del">
        <pc:chgData name="Anne Hofstra" userId="bf72e52e-eabc-4982-a6a0-5cc04f1eedc6" providerId="ADAL" clId="{598B0D38-428A-4346-85AB-68E8FE8E4F32}" dt="2024-02-21T16:05:10.276" v="2820" actId="47"/>
        <pc:sldMkLst>
          <pc:docMk/>
          <pc:sldMk cId="1025575354" sldId="881"/>
        </pc:sldMkLst>
      </pc:sldChg>
      <pc:sldChg chg="del">
        <pc:chgData name="Anne Hofstra" userId="bf72e52e-eabc-4982-a6a0-5cc04f1eedc6" providerId="ADAL" clId="{598B0D38-428A-4346-85AB-68E8FE8E4F32}" dt="2024-02-21T14:59:47.341" v="1288" actId="47"/>
        <pc:sldMkLst>
          <pc:docMk/>
          <pc:sldMk cId="2077966382" sldId="888"/>
        </pc:sldMkLst>
      </pc:sldChg>
      <pc:sldChg chg="del">
        <pc:chgData name="Anne Hofstra" userId="bf72e52e-eabc-4982-a6a0-5cc04f1eedc6" providerId="ADAL" clId="{598B0D38-428A-4346-85AB-68E8FE8E4F32}" dt="2024-02-21T14:58:28.338" v="1267" actId="47"/>
        <pc:sldMkLst>
          <pc:docMk/>
          <pc:sldMk cId="1651843582" sldId="889"/>
        </pc:sldMkLst>
      </pc:sldChg>
      <pc:sldChg chg="del">
        <pc:chgData name="Anne Hofstra" userId="bf72e52e-eabc-4982-a6a0-5cc04f1eedc6" providerId="ADAL" clId="{598B0D38-428A-4346-85AB-68E8FE8E4F32}" dt="2024-02-21T14:56:34.281" v="1095" actId="47"/>
        <pc:sldMkLst>
          <pc:docMk/>
          <pc:sldMk cId="1584625654" sldId="891"/>
        </pc:sldMkLst>
      </pc:sldChg>
      <pc:sldChg chg="del">
        <pc:chgData name="Anne Hofstra" userId="bf72e52e-eabc-4982-a6a0-5cc04f1eedc6" providerId="ADAL" clId="{598B0D38-428A-4346-85AB-68E8FE8E4F32}" dt="2024-02-21T14:58:05.286" v="1260" actId="47"/>
        <pc:sldMkLst>
          <pc:docMk/>
          <pc:sldMk cId="531944906" sldId="894"/>
        </pc:sldMkLst>
      </pc:sldChg>
      <pc:sldChg chg="addSp modSp del mod">
        <pc:chgData name="Anne Hofstra" userId="bf72e52e-eabc-4982-a6a0-5cc04f1eedc6" providerId="ADAL" clId="{598B0D38-428A-4346-85AB-68E8FE8E4F32}" dt="2024-02-22T15:19:29.656" v="3884" actId="47"/>
        <pc:sldMkLst>
          <pc:docMk/>
          <pc:sldMk cId="525731814" sldId="898"/>
        </pc:sldMkLst>
      </pc:sldChg>
      <pc:sldChg chg="addSp delSp modSp add del mod ord modAnim addCm delCm modNotesTx">
        <pc:chgData name="Anne Hofstra" userId="bf72e52e-eabc-4982-a6a0-5cc04f1eedc6" providerId="ADAL" clId="{598B0D38-428A-4346-85AB-68E8FE8E4F32}" dt="2024-02-22T15:21:29.967" v="3907" actId="47"/>
        <pc:sldMkLst>
          <pc:docMk/>
          <pc:sldMk cId="2277707490" sldId="900"/>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598B0D38-428A-4346-85AB-68E8FE8E4F32}" dt="2024-02-22T15:20:59.567" v="3897"/>
              <pc2:cmMkLst xmlns:pc2="http://schemas.microsoft.com/office/powerpoint/2019/9/main/command">
                <pc:docMk/>
                <pc:sldMk cId="2277707490" sldId="900"/>
                <pc2:cmMk id="{7FEF7BE6-3037-43B6-AACA-6E9259032B9E}"/>
              </pc2:cmMkLst>
            </pc226:cmChg>
          </p:ext>
        </pc:extLst>
      </pc:sldChg>
      <pc:sldChg chg="del">
        <pc:chgData name="Anne Hofstra" userId="bf72e52e-eabc-4982-a6a0-5cc04f1eedc6" providerId="ADAL" clId="{598B0D38-428A-4346-85AB-68E8FE8E4F32}" dt="2024-02-21T14:43:51.410" v="468" actId="47"/>
        <pc:sldMkLst>
          <pc:docMk/>
          <pc:sldMk cId="203190194" sldId="902"/>
        </pc:sldMkLst>
      </pc:sldChg>
      <pc:sldChg chg="del">
        <pc:chgData name="Anne Hofstra" userId="bf72e52e-eabc-4982-a6a0-5cc04f1eedc6" providerId="ADAL" clId="{598B0D38-428A-4346-85AB-68E8FE8E4F32}" dt="2024-02-21T14:58:09.890" v="1265" actId="47"/>
        <pc:sldMkLst>
          <pc:docMk/>
          <pc:sldMk cId="1454185062" sldId="903"/>
        </pc:sldMkLst>
      </pc:sldChg>
      <pc:sldChg chg="del">
        <pc:chgData name="Anne Hofstra" userId="bf72e52e-eabc-4982-a6a0-5cc04f1eedc6" providerId="ADAL" clId="{598B0D38-428A-4346-85AB-68E8FE8E4F32}" dt="2024-02-21T14:58:10.496" v="1266" actId="47"/>
        <pc:sldMkLst>
          <pc:docMk/>
          <pc:sldMk cId="3545838241" sldId="904"/>
        </pc:sldMkLst>
      </pc:sldChg>
      <pc:sldChg chg="del">
        <pc:chgData name="Anne Hofstra" userId="bf72e52e-eabc-4982-a6a0-5cc04f1eedc6" providerId="ADAL" clId="{598B0D38-428A-4346-85AB-68E8FE8E4F32}" dt="2024-02-21T14:58:30.026" v="1268" actId="47"/>
        <pc:sldMkLst>
          <pc:docMk/>
          <pc:sldMk cId="2485570435" sldId="905"/>
        </pc:sldMkLst>
      </pc:sldChg>
      <pc:sldChg chg="del">
        <pc:chgData name="Anne Hofstra" userId="bf72e52e-eabc-4982-a6a0-5cc04f1eedc6" providerId="ADAL" clId="{598B0D38-428A-4346-85AB-68E8FE8E4F32}" dt="2024-02-21T14:59:46.023" v="1287" actId="47"/>
        <pc:sldMkLst>
          <pc:docMk/>
          <pc:sldMk cId="2772359906" sldId="906"/>
        </pc:sldMkLst>
      </pc:sldChg>
      <pc:sldChg chg="del">
        <pc:chgData name="Anne Hofstra" userId="bf72e52e-eabc-4982-a6a0-5cc04f1eedc6" providerId="ADAL" clId="{598B0D38-428A-4346-85AB-68E8FE8E4F32}" dt="2024-02-21T14:59:50.825" v="1290" actId="47"/>
        <pc:sldMkLst>
          <pc:docMk/>
          <pc:sldMk cId="4024526733" sldId="907"/>
        </pc:sldMkLst>
      </pc:sldChg>
      <pc:sldChg chg="add del delCm">
        <pc:chgData name="Anne Hofstra" userId="bf72e52e-eabc-4982-a6a0-5cc04f1eedc6" providerId="ADAL" clId="{598B0D38-428A-4346-85AB-68E8FE8E4F32}" dt="2024-02-27T10:51:08.988" v="8078"/>
        <pc:sldMkLst>
          <pc:docMk/>
          <pc:sldMk cId="2532985637" sldId="909"/>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598B0D38-428A-4346-85AB-68E8FE8E4F32}" dt="2024-02-27T10:51:08.988" v="8078"/>
              <pc2:cmMkLst xmlns:pc2="http://schemas.microsoft.com/office/powerpoint/2019/9/main/command">
                <pc:docMk/>
                <pc:sldMk cId="2532985637" sldId="909"/>
                <pc2:cmMk id="{05681664-CC98-4B1D-B336-46D306D39777}"/>
              </pc2:cmMkLst>
            </pc226:cmChg>
          </p:ext>
        </pc:extLst>
      </pc:sldChg>
      <pc:sldChg chg="add del">
        <pc:chgData name="Anne Hofstra" userId="bf72e52e-eabc-4982-a6a0-5cc04f1eedc6" providerId="ADAL" clId="{598B0D38-428A-4346-85AB-68E8FE8E4F32}" dt="2024-02-22T16:12:13.239" v="4833"/>
        <pc:sldMkLst>
          <pc:docMk/>
          <pc:sldMk cId="1704188693" sldId="912"/>
        </pc:sldMkLst>
      </pc:sldChg>
      <pc:sldChg chg="del">
        <pc:chgData name="Anne Hofstra" userId="bf72e52e-eabc-4982-a6a0-5cc04f1eedc6" providerId="ADAL" clId="{598B0D38-428A-4346-85AB-68E8FE8E4F32}" dt="2024-02-21T14:56:31.946" v="1091" actId="47"/>
        <pc:sldMkLst>
          <pc:docMk/>
          <pc:sldMk cId="368110505" sldId="914"/>
        </pc:sldMkLst>
      </pc:sldChg>
      <pc:sldChg chg="del">
        <pc:chgData name="Anne Hofstra" userId="bf72e52e-eabc-4982-a6a0-5cc04f1eedc6" providerId="ADAL" clId="{598B0D38-428A-4346-85AB-68E8FE8E4F32}" dt="2024-02-21T14:38:50.633" v="227" actId="47"/>
        <pc:sldMkLst>
          <pc:docMk/>
          <pc:sldMk cId="3532515598" sldId="917"/>
        </pc:sldMkLst>
      </pc:sldChg>
      <pc:sldChg chg="del">
        <pc:chgData name="Anne Hofstra" userId="bf72e52e-eabc-4982-a6a0-5cc04f1eedc6" providerId="ADAL" clId="{598B0D38-428A-4346-85AB-68E8FE8E4F32}" dt="2024-02-21T14:44:53.630" v="478" actId="47"/>
        <pc:sldMkLst>
          <pc:docMk/>
          <pc:sldMk cId="732797272" sldId="919"/>
        </pc:sldMkLst>
      </pc:sldChg>
      <pc:sldChg chg="add del">
        <pc:chgData name="Anne Hofstra" userId="bf72e52e-eabc-4982-a6a0-5cc04f1eedc6" providerId="ADAL" clId="{598B0D38-428A-4346-85AB-68E8FE8E4F32}" dt="2024-02-22T16:12:13.239" v="4833"/>
        <pc:sldMkLst>
          <pc:docMk/>
          <pc:sldMk cId="2807012470" sldId="920"/>
        </pc:sldMkLst>
      </pc:sldChg>
      <pc:sldChg chg="del">
        <pc:chgData name="Anne Hofstra" userId="bf72e52e-eabc-4982-a6a0-5cc04f1eedc6" providerId="ADAL" clId="{598B0D38-428A-4346-85AB-68E8FE8E4F32}" dt="2024-02-21T14:58:31.370" v="1269" actId="47"/>
        <pc:sldMkLst>
          <pc:docMk/>
          <pc:sldMk cId="789528233" sldId="921"/>
        </pc:sldMkLst>
      </pc:sldChg>
      <pc:sldChg chg="modSp mod ord modNotesTx">
        <pc:chgData name="Anne Hofstra" userId="bf72e52e-eabc-4982-a6a0-5cc04f1eedc6" providerId="ADAL" clId="{598B0D38-428A-4346-85AB-68E8FE8E4F32}" dt="2024-02-27T15:49:46.741" v="9405" actId="20577"/>
        <pc:sldMkLst>
          <pc:docMk/>
          <pc:sldMk cId="1516188854" sldId="922"/>
        </pc:sldMkLst>
      </pc:sldChg>
      <pc:sldChg chg="del">
        <pc:chgData name="Anne Hofstra" userId="bf72e52e-eabc-4982-a6a0-5cc04f1eedc6" providerId="ADAL" clId="{598B0D38-428A-4346-85AB-68E8FE8E4F32}" dt="2024-02-21T14:38:53.163" v="232" actId="47"/>
        <pc:sldMkLst>
          <pc:docMk/>
          <pc:sldMk cId="1085915346" sldId="924"/>
        </pc:sldMkLst>
      </pc:sldChg>
      <pc:sldChg chg="del">
        <pc:chgData name="Anne Hofstra" userId="bf72e52e-eabc-4982-a6a0-5cc04f1eedc6" providerId="ADAL" clId="{598B0D38-428A-4346-85AB-68E8FE8E4F32}" dt="2024-02-21T14:38:52.440" v="230" actId="47"/>
        <pc:sldMkLst>
          <pc:docMk/>
          <pc:sldMk cId="4237715115" sldId="925"/>
        </pc:sldMkLst>
      </pc:sldChg>
      <pc:sldChg chg="del">
        <pc:chgData name="Anne Hofstra" userId="bf72e52e-eabc-4982-a6a0-5cc04f1eedc6" providerId="ADAL" clId="{598B0D38-428A-4346-85AB-68E8FE8E4F32}" dt="2024-02-21T14:38:51.644" v="228" actId="47"/>
        <pc:sldMkLst>
          <pc:docMk/>
          <pc:sldMk cId="1393866826" sldId="926"/>
        </pc:sldMkLst>
      </pc:sldChg>
      <pc:sldChg chg="del">
        <pc:chgData name="Anne Hofstra" userId="bf72e52e-eabc-4982-a6a0-5cc04f1eedc6" providerId="ADAL" clId="{598B0D38-428A-4346-85AB-68E8FE8E4F32}" dt="2024-02-21T14:38:52.783" v="231" actId="47"/>
        <pc:sldMkLst>
          <pc:docMk/>
          <pc:sldMk cId="3817505127" sldId="927"/>
        </pc:sldMkLst>
      </pc:sldChg>
      <pc:sldChg chg="del">
        <pc:chgData name="Anne Hofstra" userId="bf72e52e-eabc-4982-a6a0-5cc04f1eedc6" providerId="ADAL" clId="{598B0D38-428A-4346-85AB-68E8FE8E4F32}" dt="2024-02-21T14:38:52.076" v="229" actId="47"/>
        <pc:sldMkLst>
          <pc:docMk/>
          <pc:sldMk cId="3753165000" sldId="928"/>
        </pc:sldMkLst>
      </pc:sldChg>
      <pc:sldChg chg="del">
        <pc:chgData name="Anne Hofstra" userId="bf72e52e-eabc-4982-a6a0-5cc04f1eedc6" providerId="ADAL" clId="{598B0D38-428A-4346-85AB-68E8FE8E4F32}" dt="2024-02-21T14:59:53.570" v="1291" actId="47"/>
        <pc:sldMkLst>
          <pc:docMk/>
          <pc:sldMk cId="2137132530" sldId="929"/>
        </pc:sldMkLst>
      </pc:sldChg>
      <pc:sldChg chg="addSp modSp del modNotesTx">
        <pc:chgData name="Anne Hofstra" userId="bf72e52e-eabc-4982-a6a0-5cc04f1eedc6" providerId="ADAL" clId="{598B0D38-428A-4346-85AB-68E8FE8E4F32}" dt="2024-02-22T15:20:11.878" v="3890" actId="47"/>
        <pc:sldMkLst>
          <pc:docMk/>
          <pc:sldMk cId="655094362" sldId="930"/>
        </pc:sldMkLst>
      </pc:sldChg>
      <pc:sldChg chg="add del setBg">
        <pc:chgData name="Anne Hofstra" userId="bf72e52e-eabc-4982-a6a0-5cc04f1eedc6" providerId="ADAL" clId="{598B0D38-428A-4346-85AB-68E8FE8E4F32}" dt="2024-02-21T14:43:58.670" v="470" actId="47"/>
        <pc:sldMkLst>
          <pc:docMk/>
          <pc:sldMk cId="2660504643" sldId="931"/>
        </pc:sldMkLst>
      </pc:sldChg>
      <pc:sldChg chg="add del">
        <pc:chgData name="Anne Hofstra" userId="bf72e52e-eabc-4982-a6a0-5cc04f1eedc6" providerId="ADAL" clId="{598B0D38-428A-4346-85AB-68E8FE8E4F32}" dt="2024-02-21T14:50:36.218" v="697" actId="47"/>
        <pc:sldMkLst>
          <pc:docMk/>
          <pc:sldMk cId="3881754688" sldId="931"/>
        </pc:sldMkLst>
      </pc:sldChg>
      <pc:sldChg chg="addSp delSp modSp add mod delCm">
        <pc:chgData name="Anne Hofstra" userId="bf72e52e-eabc-4982-a6a0-5cc04f1eedc6" providerId="ADAL" clId="{598B0D38-428A-4346-85AB-68E8FE8E4F32}" dt="2024-02-27T15:51:26.517" v="9427" actId="20577"/>
        <pc:sldMkLst>
          <pc:docMk/>
          <pc:sldMk cId="513033920" sldId="932"/>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598B0D38-428A-4346-85AB-68E8FE8E4F32}" dt="2024-02-21T14:45:08.795" v="479"/>
              <pc2:cmMkLst xmlns:pc2="http://schemas.microsoft.com/office/powerpoint/2019/9/main/command">
                <pc:docMk/>
                <pc:sldMk cId="513033920" sldId="932"/>
                <pc2:cmMk id="{F38AB485-5834-4CE4-A72F-99664E5E4A40}"/>
              </pc2:cmMkLst>
            </pc226:cmChg>
          </p:ext>
        </pc:extLst>
      </pc:sldChg>
      <pc:sldChg chg="addSp delSp modSp add mod modClrScheme modAnim chgLayout modNotesTx">
        <pc:chgData name="Anne Hofstra" userId="bf72e52e-eabc-4982-a6a0-5cc04f1eedc6" providerId="ADAL" clId="{598B0D38-428A-4346-85AB-68E8FE8E4F32}" dt="2024-02-27T16:21:00.048" v="11082" actId="20577"/>
        <pc:sldMkLst>
          <pc:docMk/>
          <pc:sldMk cId="385604965" sldId="933"/>
        </pc:sldMkLst>
      </pc:sldChg>
      <pc:sldChg chg="addSp modSp add del mod modNotesTx">
        <pc:chgData name="Anne Hofstra" userId="bf72e52e-eabc-4982-a6a0-5cc04f1eedc6" providerId="ADAL" clId="{598B0D38-428A-4346-85AB-68E8FE8E4F32}" dt="2024-02-22T16:21:53.662" v="5331" actId="47"/>
        <pc:sldMkLst>
          <pc:docMk/>
          <pc:sldMk cId="1311016377" sldId="934"/>
        </pc:sldMkLst>
      </pc:sldChg>
      <pc:sldChg chg="modSp add mod setBg modNotesTx">
        <pc:chgData name="Anne Hofstra" userId="bf72e52e-eabc-4982-a6a0-5cc04f1eedc6" providerId="ADAL" clId="{598B0D38-428A-4346-85AB-68E8FE8E4F32}" dt="2024-02-21T15:24:55.544" v="1470" actId="20577"/>
        <pc:sldMkLst>
          <pc:docMk/>
          <pc:sldMk cId="2460904160" sldId="935"/>
        </pc:sldMkLst>
      </pc:sldChg>
      <pc:sldChg chg="addSp delSp modSp add del mod ord">
        <pc:chgData name="Anne Hofstra" userId="bf72e52e-eabc-4982-a6a0-5cc04f1eedc6" providerId="ADAL" clId="{598B0D38-428A-4346-85AB-68E8FE8E4F32}" dt="2024-02-21T15:24:59.590" v="1473" actId="47"/>
        <pc:sldMkLst>
          <pc:docMk/>
          <pc:sldMk cId="1579010461" sldId="936"/>
        </pc:sldMkLst>
      </pc:sldChg>
      <pc:sldChg chg="add del ord">
        <pc:chgData name="Anne Hofstra" userId="bf72e52e-eabc-4982-a6a0-5cc04f1eedc6" providerId="ADAL" clId="{598B0D38-428A-4346-85AB-68E8FE8E4F32}" dt="2024-02-21T14:57:45.712" v="1258" actId="47"/>
        <pc:sldMkLst>
          <pc:docMk/>
          <pc:sldMk cId="110341036" sldId="937"/>
        </pc:sldMkLst>
      </pc:sldChg>
      <pc:sldChg chg="modSp add mod setBg modNotesTx">
        <pc:chgData name="Anne Hofstra" userId="bf72e52e-eabc-4982-a6a0-5cc04f1eedc6" providerId="ADAL" clId="{598B0D38-428A-4346-85AB-68E8FE8E4F32}" dt="2024-02-27T09:01:59.910" v="8073" actId="20577"/>
        <pc:sldMkLst>
          <pc:docMk/>
          <pc:sldMk cId="2225421469" sldId="937"/>
        </pc:sldMkLst>
      </pc:sldChg>
      <pc:sldChg chg="modSp add del mod setBg">
        <pc:chgData name="Anne Hofstra" userId="bf72e52e-eabc-4982-a6a0-5cc04f1eedc6" providerId="ADAL" clId="{598B0D38-428A-4346-85AB-68E8FE8E4F32}" dt="2024-02-22T16:05:20.821" v="4590" actId="47"/>
        <pc:sldMkLst>
          <pc:docMk/>
          <pc:sldMk cId="1516140267" sldId="938"/>
        </pc:sldMkLst>
      </pc:sldChg>
      <pc:sldChg chg="add del">
        <pc:chgData name="Anne Hofstra" userId="bf72e52e-eabc-4982-a6a0-5cc04f1eedc6" providerId="ADAL" clId="{598B0D38-428A-4346-85AB-68E8FE8E4F32}" dt="2024-02-21T15:26:12.550" v="1492" actId="47"/>
        <pc:sldMkLst>
          <pc:docMk/>
          <pc:sldMk cId="1873483762" sldId="939"/>
        </pc:sldMkLst>
      </pc:sldChg>
      <pc:sldChg chg="modSp add mod ord">
        <pc:chgData name="Anne Hofstra" userId="bf72e52e-eabc-4982-a6a0-5cc04f1eedc6" providerId="ADAL" clId="{598B0D38-428A-4346-85AB-68E8FE8E4F32}" dt="2024-02-23T10:16:32.192" v="6305" actId="20577"/>
        <pc:sldMkLst>
          <pc:docMk/>
          <pc:sldMk cId="3726752123" sldId="939"/>
        </pc:sldMkLst>
      </pc:sldChg>
      <pc:sldChg chg="modSp add del mod">
        <pc:chgData name="Anne Hofstra" userId="bf72e52e-eabc-4982-a6a0-5cc04f1eedc6" providerId="ADAL" clId="{598B0D38-428A-4346-85AB-68E8FE8E4F32}" dt="2024-02-21T16:04:48.276" v="2818" actId="47"/>
        <pc:sldMkLst>
          <pc:docMk/>
          <pc:sldMk cId="271432387" sldId="940"/>
        </pc:sldMkLst>
      </pc:sldChg>
      <pc:sldChg chg="addSp delSp modSp add del mod modAnim">
        <pc:chgData name="Anne Hofstra" userId="bf72e52e-eabc-4982-a6a0-5cc04f1eedc6" providerId="ADAL" clId="{598B0D38-428A-4346-85AB-68E8FE8E4F32}" dt="2024-02-21T16:02:17.643" v="2710" actId="47"/>
        <pc:sldMkLst>
          <pc:docMk/>
          <pc:sldMk cId="2322206697" sldId="941"/>
        </pc:sldMkLst>
      </pc:sldChg>
      <pc:sldChg chg="addSp delSp modSp add del mod">
        <pc:chgData name="Anne Hofstra" userId="bf72e52e-eabc-4982-a6a0-5cc04f1eedc6" providerId="ADAL" clId="{598B0D38-428A-4346-85AB-68E8FE8E4F32}" dt="2024-02-22T15:21:44.832" v="3911" actId="47"/>
        <pc:sldMkLst>
          <pc:docMk/>
          <pc:sldMk cId="3021195423" sldId="942"/>
        </pc:sldMkLst>
      </pc:sldChg>
      <pc:sldChg chg="modSp add del mod modNotesTx">
        <pc:chgData name="Anne Hofstra" userId="bf72e52e-eabc-4982-a6a0-5cc04f1eedc6" providerId="ADAL" clId="{598B0D38-428A-4346-85AB-68E8FE8E4F32}" dt="2024-02-22T15:22:30.128" v="3942" actId="47"/>
        <pc:sldMkLst>
          <pc:docMk/>
          <pc:sldMk cId="454417238" sldId="943"/>
        </pc:sldMkLst>
      </pc:sldChg>
      <pc:sldChg chg="add del">
        <pc:chgData name="Anne Hofstra" userId="bf72e52e-eabc-4982-a6a0-5cc04f1eedc6" providerId="ADAL" clId="{598B0D38-428A-4346-85AB-68E8FE8E4F32}" dt="2024-02-21T16:03:13.320" v="2733"/>
        <pc:sldMkLst>
          <pc:docMk/>
          <pc:sldMk cId="777825071" sldId="944"/>
        </pc:sldMkLst>
      </pc:sldChg>
      <pc:sldChg chg="addSp delSp modSp add mod modClrScheme chgLayout modNotesTx">
        <pc:chgData name="Anne Hofstra" userId="bf72e52e-eabc-4982-a6a0-5cc04f1eedc6" providerId="ADAL" clId="{598B0D38-428A-4346-85AB-68E8FE8E4F32}" dt="2024-02-27T16:01:49.666" v="10015" actId="1076"/>
        <pc:sldMkLst>
          <pc:docMk/>
          <pc:sldMk cId="1168520147" sldId="944"/>
        </pc:sldMkLst>
      </pc:sldChg>
      <pc:sldChg chg="addSp delSp modSp add mod modNotesTx">
        <pc:chgData name="Anne Hofstra" userId="bf72e52e-eabc-4982-a6a0-5cc04f1eedc6" providerId="ADAL" clId="{598B0D38-428A-4346-85AB-68E8FE8E4F32}" dt="2024-02-27T16:01:38.472" v="10012" actId="20577"/>
        <pc:sldMkLst>
          <pc:docMk/>
          <pc:sldMk cId="3987464241" sldId="945"/>
        </pc:sldMkLst>
      </pc:sldChg>
      <pc:sldChg chg="modSp mod modNotesTx">
        <pc:chgData name="Anne Hofstra" userId="bf72e52e-eabc-4982-a6a0-5cc04f1eedc6" providerId="ADAL" clId="{598B0D38-428A-4346-85AB-68E8FE8E4F32}" dt="2024-02-23T10:01:42.013" v="6152" actId="20577"/>
        <pc:sldMkLst>
          <pc:docMk/>
          <pc:sldMk cId="3093980984" sldId="946"/>
        </pc:sldMkLst>
      </pc:sldChg>
      <pc:sldChg chg="modSp mod">
        <pc:chgData name="Anne Hofstra" userId="bf72e52e-eabc-4982-a6a0-5cc04f1eedc6" providerId="ADAL" clId="{598B0D38-428A-4346-85AB-68E8FE8E4F32}" dt="2024-02-22T16:09:10.351" v="4606" actId="113"/>
        <pc:sldMkLst>
          <pc:docMk/>
          <pc:sldMk cId="3156151568" sldId="947"/>
        </pc:sldMkLst>
      </pc:sldChg>
      <pc:sldChg chg="addSp delSp modSp del mod setBg modClrScheme modShow chgLayout modNotesTx">
        <pc:chgData name="Anne Hofstra" userId="bf72e52e-eabc-4982-a6a0-5cc04f1eedc6" providerId="ADAL" clId="{598B0D38-428A-4346-85AB-68E8FE8E4F32}" dt="2024-02-23T10:44:23.152" v="7648" actId="47"/>
        <pc:sldMkLst>
          <pc:docMk/>
          <pc:sldMk cId="218111604" sldId="948"/>
        </pc:sldMkLst>
      </pc:sldChg>
      <pc:sldChg chg="addSp delSp modSp mod modNotesTx">
        <pc:chgData name="Anne Hofstra" userId="bf72e52e-eabc-4982-a6a0-5cc04f1eedc6" providerId="ADAL" clId="{598B0D38-428A-4346-85AB-68E8FE8E4F32}" dt="2024-02-27T16:09:41.975" v="10289" actId="20577"/>
        <pc:sldMkLst>
          <pc:docMk/>
          <pc:sldMk cId="3566542248" sldId="949"/>
        </pc:sldMkLst>
      </pc:sldChg>
      <pc:sldChg chg="addSp delSp modSp add mod modClrScheme delAnim modAnim chgLayout modNotesTx">
        <pc:chgData name="Anne Hofstra" userId="bf72e52e-eabc-4982-a6a0-5cc04f1eedc6" providerId="ADAL" clId="{598B0D38-428A-4346-85AB-68E8FE8E4F32}" dt="2024-02-27T15:57:09.379" v="9614" actId="20577"/>
        <pc:sldMkLst>
          <pc:docMk/>
          <pc:sldMk cId="208595915" sldId="950"/>
        </pc:sldMkLst>
      </pc:sldChg>
      <pc:sldChg chg="addSp delSp modSp add mod delAnim modAnim modNotesTx">
        <pc:chgData name="Anne Hofstra" userId="bf72e52e-eabc-4982-a6a0-5cc04f1eedc6" providerId="ADAL" clId="{598B0D38-428A-4346-85AB-68E8FE8E4F32}" dt="2024-02-23T10:11:07.852" v="6231" actId="5793"/>
        <pc:sldMkLst>
          <pc:docMk/>
          <pc:sldMk cId="2501233771" sldId="951"/>
        </pc:sldMkLst>
      </pc:sldChg>
      <pc:sldChg chg="addSp delSp modSp add mod ord modAnim modNotesTx">
        <pc:chgData name="Anne Hofstra" userId="bf72e52e-eabc-4982-a6a0-5cc04f1eedc6" providerId="ADAL" clId="{598B0D38-428A-4346-85AB-68E8FE8E4F32}" dt="2024-02-27T11:05:16.027" v="9298" actId="12"/>
        <pc:sldMkLst>
          <pc:docMk/>
          <pc:sldMk cId="158362865" sldId="952"/>
        </pc:sldMkLst>
      </pc:sldChg>
      <pc:sldChg chg="addSp delSp modSp add mod delAnim modAnim modNotesTx">
        <pc:chgData name="Anne Hofstra" userId="bf72e52e-eabc-4982-a6a0-5cc04f1eedc6" providerId="ADAL" clId="{598B0D38-428A-4346-85AB-68E8FE8E4F32}" dt="2024-02-27T15:58:57.728" v="9693" actId="20577"/>
        <pc:sldMkLst>
          <pc:docMk/>
          <pc:sldMk cId="3128386108" sldId="953"/>
        </pc:sldMkLst>
      </pc:sldChg>
      <pc:sldChg chg="modSp add mod modNotesTx">
        <pc:chgData name="Anne Hofstra" userId="bf72e52e-eabc-4982-a6a0-5cc04f1eedc6" providerId="ADAL" clId="{598B0D38-428A-4346-85AB-68E8FE8E4F32}" dt="2024-02-27T16:09:50.127" v="10290"/>
        <pc:sldMkLst>
          <pc:docMk/>
          <pc:sldMk cId="3388266600" sldId="954"/>
        </pc:sldMkLst>
      </pc:sldChg>
      <pc:sldChg chg="modSp add mod modNotesTx">
        <pc:chgData name="Anne Hofstra" userId="bf72e52e-eabc-4982-a6a0-5cc04f1eedc6" providerId="ADAL" clId="{598B0D38-428A-4346-85AB-68E8FE8E4F32}" dt="2024-02-27T16:09:51.750" v="10291"/>
        <pc:sldMkLst>
          <pc:docMk/>
          <pc:sldMk cId="2492589972" sldId="955"/>
        </pc:sldMkLst>
      </pc:sldChg>
      <pc:sldChg chg="modSp add mod modNotesTx">
        <pc:chgData name="Anne Hofstra" userId="bf72e52e-eabc-4982-a6a0-5cc04f1eedc6" providerId="ADAL" clId="{598B0D38-428A-4346-85AB-68E8FE8E4F32}" dt="2024-02-27T16:09:53.864" v="10292"/>
        <pc:sldMkLst>
          <pc:docMk/>
          <pc:sldMk cId="2892297653" sldId="956"/>
        </pc:sldMkLst>
      </pc:sldChg>
      <pc:sldChg chg="modSp add mod ord modNotesTx">
        <pc:chgData name="Anne Hofstra" userId="bf72e52e-eabc-4982-a6a0-5cc04f1eedc6" providerId="ADAL" clId="{598B0D38-428A-4346-85AB-68E8FE8E4F32}" dt="2024-02-27T16:09:56.267" v="10293"/>
        <pc:sldMkLst>
          <pc:docMk/>
          <pc:sldMk cId="3495299064" sldId="957"/>
        </pc:sldMkLst>
      </pc:sldChg>
      <pc:sldChg chg="modSp add mod modNotesTx">
        <pc:chgData name="Anne Hofstra" userId="bf72e52e-eabc-4982-a6a0-5cc04f1eedc6" providerId="ADAL" clId="{598B0D38-428A-4346-85AB-68E8FE8E4F32}" dt="2024-02-27T16:09:58.043" v="10294"/>
        <pc:sldMkLst>
          <pc:docMk/>
          <pc:sldMk cId="2277533845" sldId="958"/>
        </pc:sldMkLst>
      </pc:sldChg>
      <pc:sldChg chg="modSp add mod modNotesTx">
        <pc:chgData name="Anne Hofstra" userId="bf72e52e-eabc-4982-a6a0-5cc04f1eedc6" providerId="ADAL" clId="{598B0D38-428A-4346-85AB-68E8FE8E4F32}" dt="2024-02-27T16:10:00.591" v="10295"/>
        <pc:sldMkLst>
          <pc:docMk/>
          <pc:sldMk cId="2724709300" sldId="959"/>
        </pc:sldMkLst>
      </pc:sldChg>
      <pc:sldChg chg="addSp modSp add mod ord modNotesTx">
        <pc:chgData name="Anne Hofstra" userId="bf72e52e-eabc-4982-a6a0-5cc04f1eedc6" providerId="ADAL" clId="{598B0D38-428A-4346-85AB-68E8FE8E4F32}" dt="2024-02-27T16:10:02.373" v="10296"/>
        <pc:sldMkLst>
          <pc:docMk/>
          <pc:sldMk cId="1379996541" sldId="960"/>
        </pc:sldMkLst>
      </pc:sldChg>
      <pc:sldChg chg="addSp modSp add mod modNotesTx">
        <pc:chgData name="Anne Hofstra" userId="bf72e52e-eabc-4982-a6a0-5cc04f1eedc6" providerId="ADAL" clId="{598B0D38-428A-4346-85AB-68E8FE8E4F32}" dt="2024-02-27T16:10:37.499" v="10320" actId="20577"/>
        <pc:sldMkLst>
          <pc:docMk/>
          <pc:sldMk cId="119122951" sldId="961"/>
        </pc:sldMkLst>
      </pc:sldChg>
      <pc:sldChg chg="addSp modSp add mod modNotesTx">
        <pc:chgData name="Anne Hofstra" userId="bf72e52e-eabc-4982-a6a0-5cc04f1eedc6" providerId="ADAL" clId="{598B0D38-428A-4346-85AB-68E8FE8E4F32}" dt="2024-02-23T10:23:26.692" v="6469" actId="113"/>
        <pc:sldMkLst>
          <pc:docMk/>
          <pc:sldMk cId="2137043968" sldId="962"/>
        </pc:sldMkLst>
      </pc:sldChg>
      <pc:sldChg chg="modSp add mod modNotesTx">
        <pc:chgData name="Anne Hofstra" userId="bf72e52e-eabc-4982-a6a0-5cc04f1eedc6" providerId="ADAL" clId="{598B0D38-428A-4346-85AB-68E8FE8E4F32}" dt="2024-02-23T10:27:03.202" v="6948" actId="20577"/>
        <pc:sldMkLst>
          <pc:docMk/>
          <pc:sldMk cId="939493301" sldId="963"/>
        </pc:sldMkLst>
      </pc:sldChg>
      <pc:sldChg chg="modSp add del mod">
        <pc:chgData name="Anne Hofstra" userId="bf72e52e-eabc-4982-a6a0-5cc04f1eedc6" providerId="ADAL" clId="{598B0D38-428A-4346-85AB-68E8FE8E4F32}" dt="2024-02-23T10:17:02.558" v="6310" actId="47"/>
        <pc:sldMkLst>
          <pc:docMk/>
          <pc:sldMk cId="3215351949" sldId="964"/>
        </pc:sldMkLst>
      </pc:sldChg>
      <pc:sldChg chg="add mod ord modShow">
        <pc:chgData name="Anne Hofstra" userId="bf72e52e-eabc-4982-a6a0-5cc04f1eedc6" providerId="ADAL" clId="{598B0D38-428A-4346-85AB-68E8FE8E4F32}" dt="2024-02-22T16:11:39.520" v="4831" actId="729"/>
        <pc:sldMkLst>
          <pc:docMk/>
          <pc:sldMk cId="1895858789" sldId="965"/>
        </pc:sldMkLst>
      </pc:sldChg>
      <pc:sldChg chg="add mod ord modShow">
        <pc:chgData name="Anne Hofstra" userId="bf72e52e-eabc-4982-a6a0-5cc04f1eedc6" providerId="ADAL" clId="{598B0D38-428A-4346-85AB-68E8FE8E4F32}" dt="2024-02-22T16:11:41.297" v="4832" actId="729"/>
        <pc:sldMkLst>
          <pc:docMk/>
          <pc:sldMk cId="4244068470" sldId="966"/>
        </pc:sldMkLst>
      </pc:sldChg>
      <pc:sldChg chg="add ord">
        <pc:chgData name="Anne Hofstra" userId="bf72e52e-eabc-4982-a6a0-5cc04f1eedc6" providerId="ADAL" clId="{598B0D38-428A-4346-85AB-68E8FE8E4F32}" dt="2024-02-22T16:11:35.029" v="4830"/>
        <pc:sldMkLst>
          <pc:docMk/>
          <pc:sldMk cId="2445973630" sldId="967"/>
        </pc:sldMkLst>
      </pc:sldChg>
      <pc:sldChg chg="modSp add mod setBg modNotesTx">
        <pc:chgData name="Anne Hofstra" userId="bf72e52e-eabc-4982-a6a0-5cc04f1eedc6" providerId="ADAL" clId="{598B0D38-428A-4346-85AB-68E8FE8E4F32}" dt="2024-02-27T09:01:57.958" v="8072" actId="20577"/>
        <pc:sldMkLst>
          <pc:docMk/>
          <pc:sldMk cId="558324906" sldId="968"/>
        </pc:sldMkLst>
      </pc:sldChg>
      <pc:sldChg chg="modSp add mod modNotesTx">
        <pc:chgData name="Anne Hofstra" userId="bf72e52e-eabc-4982-a6a0-5cc04f1eedc6" providerId="ADAL" clId="{598B0D38-428A-4346-85AB-68E8FE8E4F32}" dt="2024-02-23T10:21:58.422" v="6421" actId="20577"/>
        <pc:sldMkLst>
          <pc:docMk/>
          <pc:sldMk cId="1047677378" sldId="969"/>
        </pc:sldMkLst>
      </pc:sldChg>
      <pc:sldChg chg="modSp add del mod ord modShow">
        <pc:chgData name="Anne Hofstra" userId="bf72e52e-eabc-4982-a6a0-5cc04f1eedc6" providerId="ADAL" clId="{598B0D38-428A-4346-85AB-68E8FE8E4F32}" dt="2024-02-23T10:53:11.371" v="7928" actId="47"/>
        <pc:sldMkLst>
          <pc:docMk/>
          <pc:sldMk cId="3224164619" sldId="970"/>
        </pc:sldMkLst>
      </pc:sldChg>
      <pc:sldChg chg="new del">
        <pc:chgData name="Anne Hofstra" userId="bf72e52e-eabc-4982-a6a0-5cc04f1eedc6" providerId="ADAL" clId="{598B0D38-428A-4346-85AB-68E8FE8E4F32}" dt="2024-02-23T10:26:59.562" v="6943" actId="680"/>
        <pc:sldMkLst>
          <pc:docMk/>
          <pc:sldMk cId="3712421782" sldId="970"/>
        </pc:sldMkLst>
      </pc:sldChg>
      <pc:sldChg chg="addSp modSp add mod setBg modNotesTx">
        <pc:chgData name="Anne Hofstra" userId="bf72e52e-eabc-4982-a6a0-5cc04f1eedc6" providerId="ADAL" clId="{598B0D38-428A-4346-85AB-68E8FE8E4F32}" dt="2024-02-23T10:57:11.861" v="8016" actId="20577"/>
        <pc:sldMkLst>
          <pc:docMk/>
          <pc:sldMk cId="267593211" sldId="971"/>
        </pc:sldMkLst>
      </pc:sldChg>
      <pc:sldChg chg="modSp add mod ord">
        <pc:chgData name="Anne Hofstra" userId="bf72e52e-eabc-4982-a6a0-5cc04f1eedc6" providerId="ADAL" clId="{598B0D38-428A-4346-85AB-68E8FE8E4F32}" dt="2024-02-23T10:57:48.421" v="8034" actId="113"/>
        <pc:sldMkLst>
          <pc:docMk/>
          <pc:sldMk cId="107874818" sldId="972"/>
        </pc:sldMkLst>
      </pc:sldChg>
      <pc:sldChg chg="addSp delSp modSp add mod modClrScheme chgLayout">
        <pc:chgData name="Anne Hofstra" userId="bf72e52e-eabc-4982-a6a0-5cc04f1eedc6" providerId="ADAL" clId="{598B0D38-428A-4346-85AB-68E8FE8E4F32}" dt="2024-02-27T16:19:00.290" v="11081" actId="13926"/>
        <pc:sldMkLst>
          <pc:docMk/>
          <pc:sldMk cId="1743143834" sldId="973"/>
        </pc:sldMkLst>
      </pc:sldChg>
      <pc:sldChg chg="addSp modSp mod modNotesTx">
        <pc:chgData name="Anne Hofstra" userId="bf72e52e-eabc-4982-a6a0-5cc04f1eedc6" providerId="ADAL" clId="{598B0D38-428A-4346-85AB-68E8FE8E4F32}" dt="2024-02-27T16:12:26.360" v="10339" actId="20577"/>
        <pc:sldMkLst>
          <pc:docMk/>
          <pc:sldMk cId="2478813726" sldId="975"/>
        </pc:sldMkLst>
      </pc:sldChg>
      <pc:sldChg chg="modNotesTx">
        <pc:chgData name="Anne Hofstra" userId="bf72e52e-eabc-4982-a6a0-5cc04f1eedc6" providerId="ADAL" clId="{598B0D38-428A-4346-85AB-68E8FE8E4F32}" dt="2024-02-27T16:16:13.313" v="10858" actId="20577"/>
        <pc:sldMkLst>
          <pc:docMk/>
          <pc:sldMk cId="2115628752" sldId="976"/>
        </pc:sldMkLst>
      </pc:sldChg>
      <pc:sldChg chg="modSp mod modNotesTx">
        <pc:chgData name="Anne Hofstra" userId="bf72e52e-eabc-4982-a6a0-5cc04f1eedc6" providerId="ADAL" clId="{598B0D38-428A-4346-85AB-68E8FE8E4F32}" dt="2024-02-27T16:15:38.698" v="10825" actId="20577"/>
        <pc:sldMkLst>
          <pc:docMk/>
          <pc:sldMk cId="2904386834" sldId="977"/>
        </pc:sldMkLst>
      </pc:sldChg>
      <pc:sldChg chg="ord modNotesTx">
        <pc:chgData name="Anne Hofstra" userId="bf72e52e-eabc-4982-a6a0-5cc04f1eedc6" providerId="ADAL" clId="{598B0D38-428A-4346-85AB-68E8FE8E4F32}" dt="2024-02-27T16:17:32.485" v="11033" actId="20577"/>
        <pc:sldMkLst>
          <pc:docMk/>
          <pc:sldMk cId="4272030116" sldId="978"/>
        </pc:sldMkLst>
      </pc:sldChg>
      <pc:sldChg chg="add">
        <pc:chgData name="Anne Hofstra" userId="bf72e52e-eabc-4982-a6a0-5cc04f1eedc6" providerId="ADAL" clId="{598B0D38-428A-4346-85AB-68E8FE8E4F32}" dt="2024-02-27T10:47:41.581" v="8074"/>
        <pc:sldMkLst>
          <pc:docMk/>
          <pc:sldMk cId="1755303787" sldId="979"/>
        </pc:sldMkLst>
      </pc:sldChg>
      <pc:sldChg chg="add">
        <pc:chgData name="Anne Hofstra" userId="bf72e52e-eabc-4982-a6a0-5cc04f1eedc6" providerId="ADAL" clId="{598B0D38-428A-4346-85AB-68E8FE8E4F32}" dt="2024-02-27T10:47:41.581" v="8074"/>
        <pc:sldMkLst>
          <pc:docMk/>
          <pc:sldMk cId="891846974" sldId="980"/>
        </pc:sldMkLst>
      </pc:sldChg>
      <pc:sldChg chg="add">
        <pc:chgData name="Anne Hofstra" userId="bf72e52e-eabc-4982-a6a0-5cc04f1eedc6" providerId="ADAL" clId="{598B0D38-428A-4346-85AB-68E8FE8E4F32}" dt="2024-02-27T10:48:05.743" v="8075"/>
        <pc:sldMkLst>
          <pc:docMk/>
          <pc:sldMk cId="2213106256" sldId="981"/>
        </pc:sldMkLst>
      </pc:sldChg>
      <pc:sldChg chg="add">
        <pc:chgData name="Anne Hofstra" userId="bf72e52e-eabc-4982-a6a0-5cc04f1eedc6" providerId="ADAL" clId="{598B0D38-428A-4346-85AB-68E8FE8E4F32}" dt="2024-02-27T10:49:45.212" v="8076"/>
        <pc:sldMkLst>
          <pc:docMk/>
          <pc:sldMk cId="1986035656" sldId="982"/>
        </pc:sldMkLst>
      </pc:sldChg>
      <pc:sldChg chg="add del mod modShow modNotesTx">
        <pc:chgData name="Anne Hofstra" userId="bf72e52e-eabc-4982-a6a0-5cc04f1eedc6" providerId="ADAL" clId="{598B0D38-428A-4346-85AB-68E8FE8E4F32}" dt="2024-02-27T15:56:57.280" v="9599" actId="729"/>
        <pc:sldMkLst>
          <pc:docMk/>
          <pc:sldMk cId="336845027" sldId="983"/>
        </pc:sldMkLst>
      </pc:sldChg>
    </pc:docChg>
  </pc:docChgLst>
  <pc:docChgLst>
    <pc:chgData name="Anne Hofstra" userId="bf72e52e-eabc-4982-a6a0-5cc04f1eedc6" providerId="ADAL" clId="{29967A56-2DFF-4973-A71E-8FCB984FFDC1}"/>
    <pc:docChg chg="undo redo custSel addSld delSld modSld sldOrd modMainMaster">
      <pc:chgData name="Anne Hofstra" userId="bf72e52e-eabc-4982-a6a0-5cc04f1eedc6" providerId="ADAL" clId="{29967A56-2DFF-4973-A71E-8FCB984FFDC1}" dt="2024-02-20T12:36:46.070" v="20896" actId="14100"/>
      <pc:docMkLst>
        <pc:docMk/>
      </pc:docMkLst>
      <pc:sldChg chg="del ord">
        <pc:chgData name="Anne Hofstra" userId="bf72e52e-eabc-4982-a6a0-5cc04f1eedc6" providerId="ADAL" clId="{29967A56-2DFF-4973-A71E-8FCB984FFDC1}" dt="2024-02-02T15:58:29.546" v="17714" actId="47"/>
        <pc:sldMkLst>
          <pc:docMk/>
          <pc:sldMk cId="0" sldId="256"/>
        </pc:sldMkLst>
      </pc:sldChg>
      <pc:sldChg chg="modSp add del mod">
        <pc:chgData name="Anne Hofstra" userId="bf72e52e-eabc-4982-a6a0-5cc04f1eedc6" providerId="ADAL" clId="{29967A56-2DFF-4973-A71E-8FCB984FFDC1}" dt="2024-02-02T15:58:27.211" v="17713" actId="47"/>
        <pc:sldMkLst>
          <pc:docMk/>
          <pc:sldMk cId="543145483" sldId="307"/>
        </pc:sldMkLst>
      </pc:sldChg>
      <pc:sldChg chg="add setBg">
        <pc:chgData name="Anne Hofstra" userId="bf72e52e-eabc-4982-a6a0-5cc04f1eedc6" providerId="ADAL" clId="{29967A56-2DFF-4973-A71E-8FCB984FFDC1}" dt="2024-02-02T15:57:52.296" v="17709"/>
        <pc:sldMkLst>
          <pc:docMk/>
          <pc:sldMk cId="2857561919" sldId="315"/>
        </pc:sldMkLst>
      </pc:sldChg>
      <pc:sldChg chg="modSp add mod setBg">
        <pc:chgData name="Anne Hofstra" userId="bf72e52e-eabc-4982-a6a0-5cc04f1eedc6" providerId="ADAL" clId="{29967A56-2DFF-4973-A71E-8FCB984FFDC1}" dt="2024-02-02T15:57:46.946" v="17708"/>
        <pc:sldMkLst>
          <pc:docMk/>
          <pc:sldMk cId="131527947" sldId="342"/>
        </pc:sldMkLst>
      </pc:sldChg>
      <pc:sldChg chg="modSp add mod setBg">
        <pc:chgData name="Anne Hofstra" userId="bf72e52e-eabc-4982-a6a0-5cc04f1eedc6" providerId="ADAL" clId="{29967A56-2DFF-4973-A71E-8FCB984FFDC1}" dt="2024-02-02T15:56:21.466" v="17696"/>
        <pc:sldMkLst>
          <pc:docMk/>
          <pc:sldMk cId="0" sldId="365"/>
        </pc:sldMkLst>
      </pc:sldChg>
      <pc:sldChg chg="addSp delSp modSp add del mod ord modNotesTx">
        <pc:chgData name="Anne Hofstra" userId="bf72e52e-eabc-4982-a6a0-5cc04f1eedc6" providerId="ADAL" clId="{29967A56-2DFF-4973-A71E-8FCB984FFDC1}" dt="2024-02-02T16:11:22.085" v="18015" actId="47"/>
        <pc:sldMkLst>
          <pc:docMk/>
          <pc:sldMk cId="3290586831" sldId="500"/>
        </pc:sldMkLst>
      </pc:sldChg>
      <pc:sldChg chg="del">
        <pc:chgData name="Anne Hofstra" userId="bf72e52e-eabc-4982-a6a0-5cc04f1eedc6" providerId="ADAL" clId="{29967A56-2DFF-4973-A71E-8FCB984FFDC1}" dt="2024-01-22T17:12:37.373" v="1349" actId="47"/>
        <pc:sldMkLst>
          <pc:docMk/>
          <pc:sldMk cId="2823720908" sldId="534"/>
        </pc:sldMkLst>
      </pc:sldChg>
      <pc:sldChg chg="del mod modShow">
        <pc:chgData name="Anne Hofstra" userId="bf72e52e-eabc-4982-a6a0-5cc04f1eedc6" providerId="ADAL" clId="{29967A56-2DFF-4973-A71E-8FCB984FFDC1}" dt="2024-01-23T14:38:48.486" v="3400" actId="47"/>
        <pc:sldMkLst>
          <pc:docMk/>
          <pc:sldMk cId="637945349" sldId="546"/>
        </pc:sldMkLst>
      </pc:sldChg>
      <pc:sldChg chg="del mod modShow">
        <pc:chgData name="Anne Hofstra" userId="bf72e52e-eabc-4982-a6a0-5cc04f1eedc6" providerId="ADAL" clId="{29967A56-2DFF-4973-A71E-8FCB984FFDC1}" dt="2024-01-23T14:33:32.502" v="3153" actId="47"/>
        <pc:sldMkLst>
          <pc:docMk/>
          <pc:sldMk cId="238923117" sldId="558"/>
        </pc:sldMkLst>
      </pc:sldChg>
      <pc:sldChg chg="del">
        <pc:chgData name="Anne Hofstra" userId="bf72e52e-eabc-4982-a6a0-5cc04f1eedc6" providerId="ADAL" clId="{29967A56-2DFF-4973-A71E-8FCB984FFDC1}" dt="2024-01-22T17:12:37.373" v="1349" actId="47"/>
        <pc:sldMkLst>
          <pc:docMk/>
          <pc:sldMk cId="582854036" sldId="565"/>
        </pc:sldMkLst>
      </pc:sldChg>
      <pc:sldChg chg="modSp add mod setBg">
        <pc:chgData name="Anne Hofstra" userId="bf72e52e-eabc-4982-a6a0-5cc04f1eedc6" providerId="ADAL" clId="{29967A56-2DFF-4973-A71E-8FCB984FFDC1}" dt="2024-02-02T16:18:17.895" v="18048" actId="207"/>
        <pc:sldMkLst>
          <pc:docMk/>
          <pc:sldMk cId="4031504377" sldId="579"/>
        </pc:sldMkLst>
      </pc:sldChg>
      <pc:sldChg chg="addSp delSp modSp mod ord modClrScheme chgLayout">
        <pc:chgData name="Anne Hofstra" userId="bf72e52e-eabc-4982-a6a0-5cc04f1eedc6" providerId="ADAL" clId="{29967A56-2DFF-4973-A71E-8FCB984FFDC1}" dt="2024-01-23T14:57:56.712" v="3588" actId="1076"/>
        <pc:sldMkLst>
          <pc:docMk/>
          <pc:sldMk cId="3022916260" sldId="595"/>
        </pc:sldMkLst>
      </pc:sldChg>
      <pc:sldChg chg="modSp mod modAnim addCm delCm modNotesTx">
        <pc:chgData name="Anne Hofstra" userId="bf72e52e-eabc-4982-a6a0-5cc04f1eedc6" providerId="ADAL" clId="{29967A56-2DFF-4973-A71E-8FCB984FFDC1}" dt="2024-02-06T08:44:16.927" v="20496" actId="1076"/>
        <pc:sldMkLst>
          <pc:docMk/>
          <pc:sldMk cId="2007673997" sldId="608"/>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2-02T10:24:34.975" v="15266"/>
              <pc2:cmMkLst xmlns:pc2="http://schemas.microsoft.com/office/powerpoint/2019/9/main/command">
                <pc:docMk/>
                <pc:sldMk cId="2007673997" sldId="608"/>
                <pc2:cmMk id="{81494597-CD30-4B63-8DA6-C835B521D002}"/>
              </pc2:cmMkLst>
            </pc226:cmChg>
          </p:ext>
        </pc:extLst>
      </pc:sldChg>
      <pc:sldChg chg="del">
        <pc:chgData name="Anne Hofstra" userId="bf72e52e-eabc-4982-a6a0-5cc04f1eedc6" providerId="ADAL" clId="{29967A56-2DFF-4973-A71E-8FCB984FFDC1}" dt="2024-01-22T15:58:33.158" v="52" actId="47"/>
        <pc:sldMkLst>
          <pc:docMk/>
          <pc:sldMk cId="3195568546" sldId="609"/>
        </pc:sldMkLst>
      </pc:sldChg>
      <pc:sldChg chg="del">
        <pc:chgData name="Anne Hofstra" userId="bf72e52e-eabc-4982-a6a0-5cc04f1eedc6" providerId="ADAL" clId="{29967A56-2DFF-4973-A71E-8FCB984FFDC1}" dt="2024-01-22T16:03:00.735" v="408" actId="47"/>
        <pc:sldMkLst>
          <pc:docMk/>
          <pc:sldMk cId="791316069" sldId="610"/>
        </pc:sldMkLst>
      </pc:sldChg>
      <pc:sldChg chg="addSp delSp modSp mod modClrScheme modAnim chgLayout modNotesTx">
        <pc:chgData name="Anne Hofstra" userId="bf72e52e-eabc-4982-a6a0-5cc04f1eedc6" providerId="ADAL" clId="{29967A56-2DFF-4973-A71E-8FCB984FFDC1}" dt="2024-01-25T09:02:23.319" v="6755" actId="20577"/>
        <pc:sldMkLst>
          <pc:docMk/>
          <pc:sldMk cId="1733338547" sldId="613"/>
        </pc:sldMkLst>
      </pc:sldChg>
      <pc:sldChg chg="del">
        <pc:chgData name="Anne Hofstra" userId="bf72e52e-eabc-4982-a6a0-5cc04f1eedc6" providerId="ADAL" clId="{29967A56-2DFF-4973-A71E-8FCB984FFDC1}" dt="2024-01-22T17:10:40.649" v="1312" actId="47"/>
        <pc:sldMkLst>
          <pc:docMk/>
          <pc:sldMk cId="74780369" sldId="617"/>
        </pc:sldMkLst>
      </pc:sldChg>
      <pc:sldChg chg="del">
        <pc:chgData name="Anne Hofstra" userId="bf72e52e-eabc-4982-a6a0-5cc04f1eedc6" providerId="ADAL" clId="{29967A56-2DFF-4973-A71E-8FCB984FFDC1}" dt="2024-01-22T17:10:51.489" v="1314" actId="47"/>
        <pc:sldMkLst>
          <pc:docMk/>
          <pc:sldMk cId="2866138394" sldId="618"/>
        </pc:sldMkLst>
      </pc:sldChg>
      <pc:sldChg chg="del mod modShow">
        <pc:chgData name="Anne Hofstra" userId="bf72e52e-eabc-4982-a6a0-5cc04f1eedc6" providerId="ADAL" clId="{29967A56-2DFF-4973-A71E-8FCB984FFDC1}" dt="2024-01-23T14:34:02.858" v="3258" actId="47"/>
        <pc:sldMkLst>
          <pc:docMk/>
          <pc:sldMk cId="969085364" sldId="622"/>
        </pc:sldMkLst>
      </pc:sldChg>
      <pc:sldChg chg="modSp add mod modClrScheme chgLayout modNotesTx">
        <pc:chgData name="Anne Hofstra" userId="bf72e52e-eabc-4982-a6a0-5cc04f1eedc6" providerId="ADAL" clId="{29967A56-2DFF-4973-A71E-8FCB984FFDC1}" dt="2024-02-06T09:05:08.348" v="20809" actId="14826"/>
        <pc:sldMkLst>
          <pc:docMk/>
          <pc:sldMk cId="880624905" sldId="628"/>
        </pc:sldMkLst>
      </pc:sldChg>
      <pc:sldChg chg="del">
        <pc:chgData name="Anne Hofstra" userId="bf72e52e-eabc-4982-a6a0-5cc04f1eedc6" providerId="ADAL" clId="{29967A56-2DFF-4973-A71E-8FCB984FFDC1}" dt="2024-01-22T17:11:51.456" v="1346" actId="47"/>
        <pc:sldMkLst>
          <pc:docMk/>
          <pc:sldMk cId="3472766275" sldId="645"/>
        </pc:sldMkLst>
      </pc:sldChg>
      <pc:sldChg chg="addSp delSp modSp mod ord modClrScheme modShow chgLayout modNotesTx">
        <pc:chgData name="Anne Hofstra" userId="bf72e52e-eabc-4982-a6a0-5cc04f1eedc6" providerId="ADAL" clId="{29967A56-2DFF-4973-A71E-8FCB984FFDC1}" dt="2024-02-05T10:49:20.947" v="19597" actId="113"/>
        <pc:sldMkLst>
          <pc:docMk/>
          <pc:sldMk cId="3402578635" sldId="695"/>
        </pc:sldMkLst>
      </pc:sldChg>
      <pc:sldChg chg="modSp mod modAnim modNotesTx">
        <pc:chgData name="Anne Hofstra" userId="bf72e52e-eabc-4982-a6a0-5cc04f1eedc6" providerId="ADAL" clId="{29967A56-2DFF-4973-A71E-8FCB984FFDC1}" dt="2024-02-20T12:36:46.070" v="20896" actId="14100"/>
        <pc:sldMkLst>
          <pc:docMk/>
          <pc:sldMk cId="3193832794" sldId="696"/>
        </pc:sldMkLst>
      </pc:sldChg>
      <pc:sldChg chg="del mod modShow">
        <pc:chgData name="Anne Hofstra" userId="bf72e52e-eabc-4982-a6a0-5cc04f1eedc6" providerId="ADAL" clId="{29967A56-2DFF-4973-A71E-8FCB984FFDC1}" dt="2024-01-23T14:34:05.496" v="3259" actId="47"/>
        <pc:sldMkLst>
          <pc:docMk/>
          <pc:sldMk cId="2196296084" sldId="701"/>
        </pc:sldMkLst>
      </pc:sldChg>
      <pc:sldChg chg="modAnim">
        <pc:chgData name="Anne Hofstra" userId="bf72e52e-eabc-4982-a6a0-5cc04f1eedc6" providerId="ADAL" clId="{29967A56-2DFF-4973-A71E-8FCB984FFDC1}" dt="2024-02-06T10:17:06.432" v="20826"/>
        <pc:sldMkLst>
          <pc:docMk/>
          <pc:sldMk cId="0" sldId="704"/>
        </pc:sldMkLst>
      </pc:sldChg>
      <pc:sldChg chg="modAnim modNotesTx">
        <pc:chgData name="Anne Hofstra" userId="bf72e52e-eabc-4982-a6a0-5cc04f1eedc6" providerId="ADAL" clId="{29967A56-2DFF-4973-A71E-8FCB984FFDC1}" dt="2024-02-05T10:10:12.411" v="19262" actId="20577"/>
        <pc:sldMkLst>
          <pc:docMk/>
          <pc:sldMk cId="0" sldId="705"/>
        </pc:sldMkLst>
      </pc:sldChg>
      <pc:sldChg chg="addSp modSp mod ord modAnim modNotesTx">
        <pc:chgData name="Anne Hofstra" userId="bf72e52e-eabc-4982-a6a0-5cc04f1eedc6" providerId="ADAL" clId="{29967A56-2DFF-4973-A71E-8FCB984FFDC1}" dt="2024-02-06T10:32:41.563" v="20887" actId="20577"/>
        <pc:sldMkLst>
          <pc:docMk/>
          <pc:sldMk cId="0" sldId="706"/>
        </pc:sldMkLst>
      </pc:sldChg>
      <pc:sldChg chg="del mod ord modShow modNotesTx">
        <pc:chgData name="Anne Hofstra" userId="bf72e52e-eabc-4982-a6a0-5cc04f1eedc6" providerId="ADAL" clId="{29967A56-2DFF-4973-A71E-8FCB984FFDC1}" dt="2024-01-23T14:45:52.397" v="3454" actId="47"/>
        <pc:sldMkLst>
          <pc:docMk/>
          <pc:sldMk cId="0" sldId="709"/>
        </pc:sldMkLst>
      </pc:sldChg>
      <pc:sldChg chg="modSp mod ord modNotesTx">
        <pc:chgData name="Anne Hofstra" userId="bf72e52e-eabc-4982-a6a0-5cc04f1eedc6" providerId="ADAL" clId="{29967A56-2DFF-4973-A71E-8FCB984FFDC1}" dt="2024-02-05T10:17:00.332" v="19273" actId="1076"/>
        <pc:sldMkLst>
          <pc:docMk/>
          <pc:sldMk cId="0" sldId="710"/>
        </pc:sldMkLst>
      </pc:sldChg>
      <pc:sldChg chg="delSp">
        <pc:chgData name="Anne Hofstra" userId="bf72e52e-eabc-4982-a6a0-5cc04f1eedc6" providerId="ADAL" clId="{29967A56-2DFF-4973-A71E-8FCB984FFDC1}" dt="2024-01-25T08:03:47.274" v="4870" actId="478"/>
        <pc:sldMkLst>
          <pc:docMk/>
          <pc:sldMk cId="0" sldId="711"/>
        </pc:sldMkLst>
      </pc:sldChg>
      <pc:sldChg chg="addSp modSp">
        <pc:chgData name="Anne Hofstra" userId="bf72e52e-eabc-4982-a6a0-5cc04f1eedc6" providerId="ADAL" clId="{29967A56-2DFF-4973-A71E-8FCB984FFDC1}" dt="2024-02-02T16:17:57.210" v="18045" actId="767"/>
        <pc:sldMkLst>
          <pc:docMk/>
          <pc:sldMk cId="0" sldId="712"/>
        </pc:sldMkLst>
      </pc:sldChg>
      <pc:sldChg chg="delSp modSp del mod">
        <pc:chgData name="Anne Hofstra" userId="bf72e52e-eabc-4982-a6a0-5cc04f1eedc6" providerId="ADAL" clId="{29967A56-2DFF-4973-A71E-8FCB984FFDC1}" dt="2024-01-25T14:17:15.274" v="9279" actId="47"/>
        <pc:sldMkLst>
          <pc:docMk/>
          <pc:sldMk cId="210808607" sldId="716"/>
        </pc:sldMkLst>
      </pc:sldChg>
      <pc:sldChg chg="modSp mod delCm">
        <pc:chgData name="Anne Hofstra" userId="bf72e52e-eabc-4982-a6a0-5cc04f1eedc6" providerId="ADAL" clId="{29967A56-2DFF-4973-A71E-8FCB984FFDC1}" dt="2024-01-31T08:42:28.232" v="10374"/>
        <pc:sldMkLst>
          <pc:docMk/>
          <pc:sldMk cId="2933206701" sldId="717"/>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08:42:28.232" v="10374"/>
              <pc2:cmMkLst xmlns:pc2="http://schemas.microsoft.com/office/powerpoint/2019/9/main/command">
                <pc:docMk/>
                <pc:sldMk cId="2933206701" sldId="717"/>
                <pc2:cmMk id="{73022E26-BD4E-4380-84D9-7B87004340C5}"/>
              </pc2:cmMkLst>
            </pc226:cmChg>
          </p:ext>
        </pc:extLst>
      </pc:sldChg>
      <pc:sldChg chg="addSp delSp modSp del mod">
        <pc:chgData name="Anne Hofstra" userId="bf72e52e-eabc-4982-a6a0-5cc04f1eedc6" providerId="ADAL" clId="{29967A56-2DFF-4973-A71E-8FCB984FFDC1}" dt="2024-01-31T08:42:50.731" v="10380" actId="47"/>
        <pc:sldMkLst>
          <pc:docMk/>
          <pc:sldMk cId="3272854117" sldId="718"/>
        </pc:sldMkLst>
      </pc:sldChg>
      <pc:sldChg chg="del">
        <pc:chgData name="Anne Hofstra" userId="bf72e52e-eabc-4982-a6a0-5cc04f1eedc6" providerId="ADAL" clId="{29967A56-2DFF-4973-A71E-8FCB984FFDC1}" dt="2024-01-22T16:04:34.195" v="417" actId="47"/>
        <pc:sldMkLst>
          <pc:docMk/>
          <pc:sldMk cId="1339680813" sldId="719"/>
        </pc:sldMkLst>
      </pc:sldChg>
      <pc:sldChg chg="del">
        <pc:chgData name="Anne Hofstra" userId="bf72e52e-eabc-4982-a6a0-5cc04f1eedc6" providerId="ADAL" clId="{29967A56-2DFF-4973-A71E-8FCB984FFDC1}" dt="2024-01-22T16:51:24.182" v="793" actId="47"/>
        <pc:sldMkLst>
          <pc:docMk/>
          <pc:sldMk cId="3426862428" sldId="739"/>
        </pc:sldMkLst>
      </pc:sldChg>
      <pc:sldChg chg="del">
        <pc:chgData name="Anne Hofstra" userId="bf72e52e-eabc-4982-a6a0-5cc04f1eedc6" providerId="ADAL" clId="{29967A56-2DFF-4973-A71E-8FCB984FFDC1}" dt="2024-01-22T16:36:20.475" v="720" actId="47"/>
        <pc:sldMkLst>
          <pc:docMk/>
          <pc:sldMk cId="3464525365" sldId="754"/>
        </pc:sldMkLst>
      </pc:sldChg>
      <pc:sldChg chg="addSp delSp modSp del mod ord modClrScheme modAnim modShow addCm modCm chgLayout modNotesTx">
        <pc:chgData name="Anne Hofstra" userId="bf72e52e-eabc-4982-a6a0-5cc04f1eedc6" providerId="ADAL" clId="{29967A56-2DFF-4973-A71E-8FCB984FFDC1}" dt="2024-02-02T16:12:31.040" v="18028" actId="47"/>
        <pc:sldMkLst>
          <pc:docMk/>
          <pc:sldMk cId="3929256759" sldId="767"/>
        </pc:sldMkLst>
        <pc:extLst>
          <p:ext xmlns:p="http://schemas.openxmlformats.org/presentationml/2006/main" uri="{D6D511B9-2390-475A-947B-AFAB55BFBCF1}">
            <pc226:cmChg xmlns:pc226="http://schemas.microsoft.com/office/powerpoint/2022/06/main/command" chg="add">
              <pc226:chgData name="Anne Hofstra" userId="bf72e52e-eabc-4982-a6a0-5cc04f1eedc6" providerId="ADAL" clId="{29967A56-2DFF-4973-A71E-8FCB984FFDC1}" dt="2024-02-02T10:17:14.618" v="14916"/>
              <pc2:cmMkLst xmlns:pc2="http://schemas.microsoft.com/office/powerpoint/2019/9/main/command">
                <pc:docMk/>
                <pc:sldMk cId="3929256759" sldId="767"/>
                <pc2:cmMk id="{ADD9BB14-7BE8-4E84-A824-8CA89F802BBE}"/>
              </pc2:cmMkLst>
              <pc226:cmRplyChg chg="add">
                <pc226:chgData name="Anne Hofstra" userId="bf72e52e-eabc-4982-a6a0-5cc04f1eedc6" providerId="ADAL" clId="{29967A56-2DFF-4973-A71E-8FCB984FFDC1}" dt="2024-02-02T10:17:14.618" v="14916"/>
                <pc2:cmRplyMkLst xmlns:pc2="http://schemas.microsoft.com/office/powerpoint/2019/9/main/command">
                  <pc:docMk/>
                  <pc:sldMk cId="3929256759" sldId="767"/>
                  <pc2:cmMk id="{ADD9BB14-7BE8-4E84-A824-8CA89F802BBE}"/>
                  <pc2:cmRplyMk id="{6F2EAF64-E935-4205-B206-5328967710EE}"/>
                </pc2:cmRplyMkLst>
              </pc226:cmRplyChg>
            </pc226:cmChg>
          </p:ext>
        </pc:extLst>
      </pc:sldChg>
      <pc:sldChg chg="add del">
        <pc:chgData name="Anne Hofstra" userId="bf72e52e-eabc-4982-a6a0-5cc04f1eedc6" providerId="ADAL" clId="{29967A56-2DFF-4973-A71E-8FCB984FFDC1}" dt="2024-01-22T16:16:49.050" v="448" actId="47"/>
        <pc:sldMkLst>
          <pc:docMk/>
          <pc:sldMk cId="2515930182" sldId="769"/>
        </pc:sldMkLst>
      </pc:sldChg>
      <pc:sldChg chg="del">
        <pc:chgData name="Anne Hofstra" userId="bf72e52e-eabc-4982-a6a0-5cc04f1eedc6" providerId="ADAL" clId="{29967A56-2DFF-4973-A71E-8FCB984FFDC1}" dt="2024-01-22T16:36:20.475" v="720" actId="47"/>
        <pc:sldMkLst>
          <pc:docMk/>
          <pc:sldMk cId="484764829" sldId="770"/>
        </pc:sldMkLst>
      </pc:sldChg>
      <pc:sldChg chg="del">
        <pc:chgData name="Anne Hofstra" userId="bf72e52e-eabc-4982-a6a0-5cc04f1eedc6" providerId="ADAL" clId="{29967A56-2DFF-4973-A71E-8FCB984FFDC1}" dt="2024-01-22T17:03:50.758" v="975" actId="47"/>
        <pc:sldMkLst>
          <pc:docMk/>
          <pc:sldMk cId="2082467436" sldId="777"/>
        </pc:sldMkLst>
      </pc:sldChg>
      <pc:sldChg chg="del">
        <pc:chgData name="Anne Hofstra" userId="bf72e52e-eabc-4982-a6a0-5cc04f1eedc6" providerId="ADAL" clId="{29967A56-2DFF-4973-A71E-8FCB984FFDC1}" dt="2024-01-22T17:03:29.554" v="971" actId="47"/>
        <pc:sldMkLst>
          <pc:docMk/>
          <pc:sldMk cId="3757722564" sldId="780"/>
        </pc:sldMkLst>
      </pc:sldChg>
      <pc:sldChg chg="addSp delSp modSp del mod ord modClrScheme modShow addCm delCm modCm chgLayout modNotesTx">
        <pc:chgData name="Anne Hofstra" userId="bf72e52e-eabc-4982-a6a0-5cc04f1eedc6" providerId="ADAL" clId="{29967A56-2DFF-4973-A71E-8FCB984FFDC1}" dt="2024-01-25T10:19:57.504" v="8046" actId="47"/>
        <pc:sldMkLst>
          <pc:docMk/>
          <pc:sldMk cId="2027033535" sldId="783"/>
        </pc:sldMkLst>
        <pc:extLst>
          <p:ext xmlns:p="http://schemas.openxmlformats.org/presentationml/2006/main" uri="{D6D511B9-2390-475A-947B-AFAB55BFBCF1}">
            <pc226:cmChg xmlns:pc226="http://schemas.microsoft.com/office/powerpoint/2022/06/main/command" chg="add">
              <pc226:chgData name="Anne Hofstra" userId="bf72e52e-eabc-4982-a6a0-5cc04f1eedc6" providerId="ADAL" clId="{29967A56-2DFF-4973-A71E-8FCB984FFDC1}" dt="2024-01-23T15:01:17.912" v="3591"/>
              <pc2:cmMkLst xmlns:pc2="http://schemas.microsoft.com/office/powerpoint/2019/9/main/command">
                <pc:docMk/>
                <pc:sldMk cId="2027033535" sldId="783"/>
                <pc2:cmMk id="{50985D6C-4302-404A-9B4D-0198DD75C863}"/>
              </pc2:cmMkLst>
              <pc226:cmRplyChg chg="add">
                <pc226:chgData name="Anne Hofstra" userId="bf72e52e-eabc-4982-a6a0-5cc04f1eedc6" providerId="ADAL" clId="{29967A56-2DFF-4973-A71E-8FCB984FFDC1}" dt="2024-01-23T15:01:17.912" v="3591"/>
                <pc2:cmRplyMkLst xmlns:pc2="http://schemas.microsoft.com/office/powerpoint/2019/9/main/command">
                  <pc:docMk/>
                  <pc:sldMk cId="2027033535" sldId="783"/>
                  <pc2:cmMk id="{50985D6C-4302-404A-9B4D-0198DD75C863}"/>
                  <pc2:cmRplyMk id="{97E36756-993A-4054-BFD6-8C3C02738267}"/>
                </pc2:cmRplyMkLst>
              </pc226:cmRplyChg>
            </pc226:cmChg>
            <pc226:cmChg xmlns:pc226="http://schemas.microsoft.com/office/powerpoint/2022/06/main/command" chg="add mod">
              <pc226:chgData name="Anne Hofstra" userId="bf72e52e-eabc-4982-a6a0-5cc04f1eedc6" providerId="ADAL" clId="{29967A56-2DFF-4973-A71E-8FCB984FFDC1}" dt="2024-01-25T10:19:55.097" v="8045" actId="2056"/>
              <pc2:cmMkLst xmlns:pc2="http://schemas.microsoft.com/office/powerpoint/2019/9/main/command">
                <pc:docMk/>
                <pc:sldMk cId="2027033535" sldId="783"/>
                <pc2:cmMk id="{1CDFBD98-3363-43A0-B1DA-380086E9337C}"/>
              </pc2:cmMkLst>
            </pc226:cmChg>
            <pc226:cmChg xmlns:pc226="http://schemas.microsoft.com/office/powerpoint/2022/06/main/command" chg="add del">
              <pc226:chgData name="Anne Hofstra" userId="bf72e52e-eabc-4982-a6a0-5cc04f1eedc6" providerId="ADAL" clId="{29967A56-2DFF-4973-A71E-8FCB984FFDC1}" dt="2024-01-24T10:58:04.143" v="4869"/>
              <pc2:cmMkLst xmlns:pc2="http://schemas.microsoft.com/office/powerpoint/2019/9/main/command">
                <pc:docMk/>
                <pc:sldMk cId="2027033535" sldId="783"/>
                <pc2:cmMk id="{4DA6D1D0-B0AB-44E5-AD01-A9477E3EF414}"/>
              </pc2:cmMkLst>
            </pc226:cmChg>
          </p:ext>
        </pc:extLst>
      </pc:sldChg>
      <pc:sldChg chg="addSp delSp modSp mod ord modClrScheme modShow chgLayout modNotesTx">
        <pc:chgData name="Anne Hofstra" userId="bf72e52e-eabc-4982-a6a0-5cc04f1eedc6" providerId="ADAL" clId="{29967A56-2DFF-4973-A71E-8FCB984FFDC1}" dt="2024-02-05T10:48:28.744" v="19587" actId="1076"/>
        <pc:sldMkLst>
          <pc:docMk/>
          <pc:sldMk cId="2982470282" sldId="787"/>
        </pc:sldMkLst>
      </pc:sldChg>
      <pc:sldChg chg="del">
        <pc:chgData name="Anne Hofstra" userId="bf72e52e-eabc-4982-a6a0-5cc04f1eedc6" providerId="ADAL" clId="{29967A56-2DFF-4973-A71E-8FCB984FFDC1}" dt="2024-01-22T16:36:20.475" v="720" actId="47"/>
        <pc:sldMkLst>
          <pc:docMk/>
          <pc:sldMk cId="3505381443" sldId="788"/>
        </pc:sldMkLst>
      </pc:sldChg>
      <pc:sldChg chg="addSp delSp modSp mod modClrScheme modAnim addCm delCm chgLayout modNotesTx">
        <pc:chgData name="Anne Hofstra" userId="bf72e52e-eabc-4982-a6a0-5cc04f1eedc6" providerId="ADAL" clId="{29967A56-2DFF-4973-A71E-8FCB984FFDC1}" dt="2024-01-31T11:21:54.894" v="12237"/>
        <pc:sldMkLst>
          <pc:docMk/>
          <pc:sldMk cId="611265924" sldId="789"/>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31T11:19:30.645" v="11993"/>
              <pc2:cmMkLst xmlns:pc2="http://schemas.microsoft.com/office/powerpoint/2019/9/main/command">
                <pc:docMk/>
                <pc:sldMk cId="611265924" sldId="789"/>
                <pc2:cmMk id="{1E17CC20-63E4-4D88-BEB9-D2E92013B96B}"/>
              </pc2:cmMkLst>
            </pc226:cmChg>
          </p:ext>
        </pc:extLst>
      </pc:sldChg>
      <pc:sldChg chg="addSp delSp modSp del mod modClrScheme chgLayout">
        <pc:chgData name="Anne Hofstra" userId="bf72e52e-eabc-4982-a6a0-5cc04f1eedc6" providerId="ADAL" clId="{29967A56-2DFF-4973-A71E-8FCB984FFDC1}" dt="2024-01-23T13:11:58.377" v="1988" actId="47"/>
        <pc:sldMkLst>
          <pc:docMk/>
          <pc:sldMk cId="2446049110" sldId="791"/>
        </pc:sldMkLst>
      </pc:sldChg>
      <pc:sldChg chg="del mod modShow">
        <pc:chgData name="Anne Hofstra" userId="bf72e52e-eabc-4982-a6a0-5cc04f1eedc6" providerId="ADAL" clId="{29967A56-2DFF-4973-A71E-8FCB984FFDC1}" dt="2024-01-23T13:21:50.026" v="2218" actId="47"/>
        <pc:sldMkLst>
          <pc:docMk/>
          <pc:sldMk cId="969491182" sldId="792"/>
        </pc:sldMkLst>
      </pc:sldChg>
      <pc:sldChg chg="del mod modShow">
        <pc:chgData name="Anne Hofstra" userId="bf72e52e-eabc-4982-a6a0-5cc04f1eedc6" providerId="ADAL" clId="{29967A56-2DFF-4973-A71E-8FCB984FFDC1}" dt="2024-01-23T13:30:32.885" v="2387" actId="47"/>
        <pc:sldMkLst>
          <pc:docMk/>
          <pc:sldMk cId="2706894621" sldId="793"/>
        </pc:sldMkLst>
      </pc:sldChg>
      <pc:sldChg chg="del mod modShow">
        <pc:chgData name="Anne Hofstra" userId="bf72e52e-eabc-4982-a6a0-5cc04f1eedc6" providerId="ADAL" clId="{29967A56-2DFF-4973-A71E-8FCB984FFDC1}" dt="2024-01-23T13:35:22.503" v="2527" actId="47"/>
        <pc:sldMkLst>
          <pc:docMk/>
          <pc:sldMk cId="117920562" sldId="794"/>
        </pc:sldMkLst>
      </pc:sldChg>
      <pc:sldChg chg="addSp delSp modSp del mod ord modClrScheme modShow chgLayout">
        <pc:chgData name="Anne Hofstra" userId="bf72e52e-eabc-4982-a6a0-5cc04f1eedc6" providerId="ADAL" clId="{29967A56-2DFF-4973-A71E-8FCB984FFDC1}" dt="2024-01-23T15:09:24.311" v="3718" actId="47"/>
        <pc:sldMkLst>
          <pc:docMk/>
          <pc:sldMk cId="2302216258" sldId="795"/>
        </pc:sldMkLst>
      </pc:sldChg>
      <pc:sldChg chg="modSp mod ord">
        <pc:chgData name="Anne Hofstra" userId="bf72e52e-eabc-4982-a6a0-5cc04f1eedc6" providerId="ADAL" clId="{29967A56-2DFF-4973-A71E-8FCB984FFDC1}" dt="2024-01-25T12:21:37.532" v="8402"/>
        <pc:sldMkLst>
          <pc:docMk/>
          <pc:sldMk cId="601588607" sldId="798"/>
        </pc:sldMkLst>
      </pc:sldChg>
      <pc:sldChg chg="del">
        <pc:chgData name="Anne Hofstra" userId="bf72e52e-eabc-4982-a6a0-5cc04f1eedc6" providerId="ADAL" clId="{29967A56-2DFF-4973-A71E-8FCB984FFDC1}" dt="2024-01-22T16:02:46.545" v="342" actId="47"/>
        <pc:sldMkLst>
          <pc:docMk/>
          <pc:sldMk cId="1124143874" sldId="799"/>
        </pc:sldMkLst>
      </pc:sldChg>
      <pc:sldChg chg="del mod modShow">
        <pc:chgData name="Anne Hofstra" userId="bf72e52e-eabc-4982-a6a0-5cc04f1eedc6" providerId="ADAL" clId="{29967A56-2DFF-4973-A71E-8FCB984FFDC1}" dt="2024-01-23T14:38:48.486" v="3400" actId="47"/>
        <pc:sldMkLst>
          <pc:docMk/>
          <pc:sldMk cId="3973705243" sldId="809"/>
        </pc:sldMkLst>
      </pc:sldChg>
      <pc:sldChg chg="del mod modShow">
        <pc:chgData name="Anne Hofstra" userId="bf72e52e-eabc-4982-a6a0-5cc04f1eedc6" providerId="ADAL" clId="{29967A56-2DFF-4973-A71E-8FCB984FFDC1}" dt="2024-01-23T14:38:48.486" v="3400" actId="47"/>
        <pc:sldMkLst>
          <pc:docMk/>
          <pc:sldMk cId="1214909745" sldId="810"/>
        </pc:sldMkLst>
      </pc:sldChg>
      <pc:sldChg chg="addSp delSp modSp add del mod ord modClrScheme modShow chgLayout">
        <pc:chgData name="Anne Hofstra" userId="bf72e52e-eabc-4982-a6a0-5cc04f1eedc6" providerId="ADAL" clId="{29967A56-2DFF-4973-A71E-8FCB984FFDC1}" dt="2024-02-02T10:18:10.272" v="14918" actId="47"/>
        <pc:sldMkLst>
          <pc:docMk/>
          <pc:sldMk cId="3556606022" sldId="824"/>
        </pc:sldMkLst>
      </pc:sldChg>
      <pc:sldChg chg="del">
        <pc:chgData name="Anne Hofstra" userId="bf72e52e-eabc-4982-a6a0-5cc04f1eedc6" providerId="ADAL" clId="{29967A56-2DFF-4973-A71E-8FCB984FFDC1}" dt="2024-01-22T17:12:28.104" v="1347" actId="47"/>
        <pc:sldMkLst>
          <pc:docMk/>
          <pc:sldMk cId="3143065356" sldId="827"/>
        </pc:sldMkLst>
      </pc:sldChg>
      <pc:sldChg chg="addSp delSp modSp del mod modClrScheme modShow chgLayout">
        <pc:chgData name="Anne Hofstra" userId="bf72e52e-eabc-4982-a6a0-5cc04f1eedc6" providerId="ADAL" clId="{29967A56-2DFF-4973-A71E-8FCB984FFDC1}" dt="2024-01-25T10:34:31.689" v="8341" actId="47"/>
        <pc:sldMkLst>
          <pc:docMk/>
          <pc:sldMk cId="1844780038" sldId="828"/>
        </pc:sldMkLst>
      </pc:sldChg>
      <pc:sldChg chg="del mod modShow">
        <pc:chgData name="Anne Hofstra" userId="bf72e52e-eabc-4982-a6a0-5cc04f1eedc6" providerId="ADAL" clId="{29967A56-2DFF-4973-A71E-8FCB984FFDC1}" dt="2024-01-23T14:20:44.112" v="2766" actId="47"/>
        <pc:sldMkLst>
          <pc:docMk/>
          <pc:sldMk cId="3091000432" sldId="829"/>
        </pc:sldMkLst>
      </pc:sldChg>
      <pc:sldChg chg="del mod modShow">
        <pc:chgData name="Anne Hofstra" userId="bf72e52e-eabc-4982-a6a0-5cc04f1eedc6" providerId="ADAL" clId="{29967A56-2DFF-4973-A71E-8FCB984FFDC1}" dt="2024-01-23T14:38:48.486" v="3400" actId="47"/>
        <pc:sldMkLst>
          <pc:docMk/>
          <pc:sldMk cId="1148405216" sldId="830"/>
        </pc:sldMkLst>
      </pc:sldChg>
      <pc:sldChg chg="add del">
        <pc:chgData name="Anne Hofstra" userId="bf72e52e-eabc-4982-a6a0-5cc04f1eedc6" providerId="ADAL" clId="{29967A56-2DFF-4973-A71E-8FCB984FFDC1}" dt="2024-01-22T17:12:40.244" v="1350" actId="47"/>
        <pc:sldMkLst>
          <pc:docMk/>
          <pc:sldMk cId="1139119986" sldId="831"/>
        </pc:sldMkLst>
      </pc:sldChg>
      <pc:sldChg chg="add del">
        <pc:chgData name="Anne Hofstra" userId="bf72e52e-eabc-4982-a6a0-5cc04f1eedc6" providerId="ADAL" clId="{29967A56-2DFF-4973-A71E-8FCB984FFDC1}" dt="2024-01-22T17:12:40.244" v="1350" actId="47"/>
        <pc:sldMkLst>
          <pc:docMk/>
          <pc:sldMk cId="1544416307" sldId="832"/>
        </pc:sldMkLst>
      </pc:sldChg>
      <pc:sldChg chg="add del">
        <pc:chgData name="Anne Hofstra" userId="bf72e52e-eabc-4982-a6a0-5cc04f1eedc6" providerId="ADAL" clId="{29967A56-2DFF-4973-A71E-8FCB984FFDC1}" dt="2024-01-22T17:12:40.244" v="1350" actId="47"/>
        <pc:sldMkLst>
          <pc:docMk/>
          <pc:sldMk cId="1541358670" sldId="833"/>
        </pc:sldMkLst>
      </pc:sldChg>
      <pc:sldChg chg="del">
        <pc:chgData name="Anne Hofstra" userId="bf72e52e-eabc-4982-a6a0-5cc04f1eedc6" providerId="ADAL" clId="{29967A56-2DFF-4973-A71E-8FCB984FFDC1}" dt="2024-01-22T17:12:37.373" v="1349" actId="47"/>
        <pc:sldMkLst>
          <pc:docMk/>
          <pc:sldMk cId="2719662451" sldId="834"/>
        </pc:sldMkLst>
      </pc:sldChg>
      <pc:sldChg chg="addSp delSp modSp mod modNotesTx">
        <pc:chgData name="Anne Hofstra" userId="bf72e52e-eabc-4982-a6a0-5cc04f1eedc6" providerId="ADAL" clId="{29967A56-2DFF-4973-A71E-8FCB984FFDC1}" dt="2024-02-05T11:35:52.449" v="19688" actId="20577"/>
        <pc:sldMkLst>
          <pc:docMk/>
          <pc:sldMk cId="1847518521" sldId="835"/>
        </pc:sldMkLst>
      </pc:sldChg>
      <pc:sldChg chg="modSp add del mod modNotesTx">
        <pc:chgData name="Anne Hofstra" userId="bf72e52e-eabc-4982-a6a0-5cc04f1eedc6" providerId="ADAL" clId="{29967A56-2DFF-4973-A71E-8FCB984FFDC1}" dt="2024-01-22T16:02:36.266" v="339" actId="47"/>
        <pc:sldMkLst>
          <pc:docMk/>
          <pc:sldMk cId="416273770" sldId="837"/>
        </pc:sldMkLst>
      </pc:sldChg>
      <pc:sldChg chg="modSp new del mod">
        <pc:chgData name="Anne Hofstra" userId="bf72e52e-eabc-4982-a6a0-5cc04f1eedc6" providerId="ADAL" clId="{29967A56-2DFF-4973-A71E-8FCB984FFDC1}" dt="2024-01-22T15:58:30.421" v="51" actId="47"/>
        <pc:sldMkLst>
          <pc:docMk/>
          <pc:sldMk cId="566331583" sldId="837"/>
        </pc:sldMkLst>
      </pc:sldChg>
      <pc:sldChg chg="addSp modSp add del mod ord">
        <pc:chgData name="Anne Hofstra" userId="bf72e52e-eabc-4982-a6a0-5cc04f1eedc6" providerId="ADAL" clId="{29967A56-2DFF-4973-A71E-8FCB984FFDC1}" dt="2024-01-25T08:22:16.491" v="5221" actId="47"/>
        <pc:sldMkLst>
          <pc:docMk/>
          <pc:sldMk cId="2267432479" sldId="838"/>
        </pc:sldMkLst>
      </pc:sldChg>
      <pc:sldChg chg="modSp add mod ord modNotesTx">
        <pc:chgData name="Anne Hofstra" userId="bf72e52e-eabc-4982-a6a0-5cc04f1eedc6" providerId="ADAL" clId="{29967A56-2DFF-4973-A71E-8FCB984FFDC1}" dt="2024-02-05T11:36:08.854" v="19709" actId="20577"/>
        <pc:sldMkLst>
          <pc:docMk/>
          <pc:sldMk cId="2876094753" sldId="839"/>
        </pc:sldMkLst>
      </pc:sldChg>
      <pc:sldChg chg="add del">
        <pc:chgData name="Anne Hofstra" userId="bf72e52e-eabc-4982-a6a0-5cc04f1eedc6" providerId="ADAL" clId="{29967A56-2DFF-4973-A71E-8FCB984FFDC1}" dt="2024-01-22T16:18:02.150" v="450" actId="47"/>
        <pc:sldMkLst>
          <pc:docMk/>
          <pc:sldMk cId="3105965125" sldId="840"/>
        </pc:sldMkLst>
      </pc:sldChg>
      <pc:sldChg chg="add del">
        <pc:chgData name="Anne Hofstra" userId="bf72e52e-eabc-4982-a6a0-5cc04f1eedc6" providerId="ADAL" clId="{29967A56-2DFF-4973-A71E-8FCB984FFDC1}" dt="2024-01-22T16:18:03.364" v="451" actId="47"/>
        <pc:sldMkLst>
          <pc:docMk/>
          <pc:sldMk cId="3254371078" sldId="841"/>
        </pc:sldMkLst>
      </pc:sldChg>
      <pc:sldChg chg="add del">
        <pc:chgData name="Anne Hofstra" userId="bf72e52e-eabc-4982-a6a0-5cc04f1eedc6" providerId="ADAL" clId="{29967A56-2DFF-4973-A71E-8FCB984FFDC1}" dt="2024-01-22T16:18:19.472" v="452" actId="47"/>
        <pc:sldMkLst>
          <pc:docMk/>
          <pc:sldMk cId="2747759471" sldId="842"/>
        </pc:sldMkLst>
      </pc:sldChg>
      <pc:sldChg chg="addSp delSp modSp add mod ord modClrScheme chgLayout modNotesTx">
        <pc:chgData name="Anne Hofstra" userId="bf72e52e-eabc-4982-a6a0-5cc04f1eedc6" providerId="ADAL" clId="{29967A56-2DFF-4973-A71E-8FCB984FFDC1}" dt="2024-01-31T15:59:34.303" v="12414" actId="20577"/>
        <pc:sldMkLst>
          <pc:docMk/>
          <pc:sldMk cId="2123505288" sldId="843"/>
        </pc:sldMkLst>
      </pc:sldChg>
      <pc:sldChg chg="addSp delSp modSp add mod ord modClrScheme addCm delCm modCm chgLayout modNotesTx">
        <pc:chgData name="Anne Hofstra" userId="bf72e52e-eabc-4982-a6a0-5cc04f1eedc6" providerId="ADAL" clId="{29967A56-2DFF-4973-A71E-8FCB984FFDC1}" dt="2024-02-05T11:51:37.745" v="20271" actId="20577"/>
        <pc:sldMkLst>
          <pc:docMk/>
          <pc:sldMk cId="1519331520" sldId="844"/>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31T11:29:31.774" v="12320"/>
              <pc2:cmMkLst xmlns:pc2="http://schemas.microsoft.com/office/powerpoint/2019/9/main/command">
                <pc:docMk/>
                <pc:sldMk cId="1519331520" sldId="844"/>
                <pc2:cmMk id="{3970802A-4C73-42C8-902F-CB3C858DD2A3}"/>
              </pc2:cmMkLst>
            </pc226:cmChg>
            <pc226:cmChg xmlns:pc226="http://schemas.microsoft.com/office/powerpoint/2022/06/main/command" chg="add del mod">
              <pc226:chgData name="Anne Hofstra" userId="bf72e52e-eabc-4982-a6a0-5cc04f1eedc6" providerId="ADAL" clId="{29967A56-2DFF-4973-A71E-8FCB984FFDC1}" dt="2024-01-31T11:29:30.650" v="12319"/>
              <pc2:cmMkLst xmlns:pc2="http://schemas.microsoft.com/office/powerpoint/2019/9/main/command">
                <pc:docMk/>
                <pc:sldMk cId="1519331520" sldId="844"/>
                <pc2:cmMk id="{8A2CCEA0-36C6-4093-A924-00D954F00276}"/>
              </pc2:cmMkLst>
            </pc226:cmChg>
          </p:ext>
        </pc:extLst>
      </pc:sldChg>
      <pc:sldChg chg="add del">
        <pc:chgData name="Anne Hofstra" userId="bf72e52e-eabc-4982-a6a0-5cc04f1eedc6" providerId="ADAL" clId="{29967A56-2DFF-4973-A71E-8FCB984FFDC1}" dt="2024-01-22T16:35:55.242" v="717" actId="47"/>
        <pc:sldMkLst>
          <pc:docMk/>
          <pc:sldMk cId="79100354" sldId="845"/>
        </pc:sldMkLst>
      </pc:sldChg>
      <pc:sldChg chg="add del">
        <pc:chgData name="Anne Hofstra" userId="bf72e52e-eabc-4982-a6a0-5cc04f1eedc6" providerId="ADAL" clId="{29967A56-2DFF-4973-A71E-8FCB984FFDC1}" dt="2024-01-22T16:35:55.981" v="718" actId="47"/>
        <pc:sldMkLst>
          <pc:docMk/>
          <pc:sldMk cId="948217936" sldId="846"/>
        </pc:sldMkLst>
      </pc:sldChg>
      <pc:sldChg chg="add del">
        <pc:chgData name="Anne Hofstra" userId="bf72e52e-eabc-4982-a6a0-5cc04f1eedc6" providerId="ADAL" clId="{29967A56-2DFF-4973-A71E-8FCB984FFDC1}" dt="2024-01-22T16:36:09.111" v="719" actId="47"/>
        <pc:sldMkLst>
          <pc:docMk/>
          <pc:sldMk cId="1707998350" sldId="847"/>
        </pc:sldMkLst>
      </pc:sldChg>
      <pc:sldChg chg="add del">
        <pc:chgData name="Anne Hofstra" userId="bf72e52e-eabc-4982-a6a0-5cc04f1eedc6" providerId="ADAL" clId="{29967A56-2DFF-4973-A71E-8FCB984FFDC1}" dt="2024-01-22T16:36:20.475" v="720" actId="47"/>
        <pc:sldMkLst>
          <pc:docMk/>
          <pc:sldMk cId="4144505154" sldId="848"/>
        </pc:sldMkLst>
      </pc:sldChg>
      <pc:sldChg chg="addSp delSp modSp add mod ord modClrScheme modAnim addCm delCm chgLayout modNotesTx">
        <pc:chgData name="Anne Hofstra" userId="bf72e52e-eabc-4982-a6a0-5cc04f1eedc6" providerId="ADAL" clId="{29967A56-2DFF-4973-A71E-8FCB984FFDC1}" dt="2024-02-06T10:33:15.362" v="20889" actId="1076"/>
        <pc:sldMkLst>
          <pc:docMk/>
          <pc:sldMk cId="3959603635" sldId="849"/>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24T09:20:36.704" v="3911"/>
              <pc2:cmMkLst xmlns:pc2="http://schemas.microsoft.com/office/powerpoint/2019/9/main/command">
                <pc:docMk/>
                <pc:sldMk cId="3959603635" sldId="849"/>
                <pc2:cmMk id="{AD111C37-E2F0-42F8-ACC7-AC9692955A94}"/>
              </pc2:cmMkLst>
            </pc226:cmChg>
            <pc226:cmChg xmlns:pc226="http://schemas.microsoft.com/office/powerpoint/2022/06/main/command" chg="add del">
              <pc226:chgData name="Anne Hofstra" userId="bf72e52e-eabc-4982-a6a0-5cc04f1eedc6" providerId="ADAL" clId="{29967A56-2DFF-4973-A71E-8FCB984FFDC1}" dt="2024-01-31T16:17:27.355" v="12776"/>
              <pc2:cmMkLst xmlns:pc2="http://schemas.microsoft.com/office/powerpoint/2019/9/main/command">
                <pc:docMk/>
                <pc:sldMk cId="3959603635" sldId="849"/>
                <pc2:cmMk id="{1DBC8337-D9C8-4875-992E-E3D24A38899C}"/>
              </pc2:cmMkLst>
            </pc226:cmChg>
          </p:ext>
        </pc:extLst>
      </pc:sldChg>
      <pc:sldChg chg="add del ord">
        <pc:chgData name="Anne Hofstra" userId="bf72e52e-eabc-4982-a6a0-5cc04f1eedc6" providerId="ADAL" clId="{29967A56-2DFF-4973-A71E-8FCB984FFDC1}" dt="2024-01-22T16:33:02.289" v="579" actId="47"/>
        <pc:sldMkLst>
          <pc:docMk/>
          <pc:sldMk cId="893314382" sldId="850"/>
        </pc:sldMkLst>
      </pc:sldChg>
      <pc:sldChg chg="modSp add mod ord">
        <pc:chgData name="Anne Hofstra" userId="bf72e52e-eabc-4982-a6a0-5cc04f1eedc6" providerId="ADAL" clId="{29967A56-2DFF-4973-A71E-8FCB984FFDC1}" dt="2024-01-25T09:00:30.741" v="6650" actId="20577"/>
        <pc:sldMkLst>
          <pc:docMk/>
          <pc:sldMk cId="1221198687" sldId="850"/>
        </pc:sldMkLst>
      </pc:sldChg>
      <pc:sldChg chg="modSp add del mod ord">
        <pc:chgData name="Anne Hofstra" userId="bf72e52e-eabc-4982-a6a0-5cc04f1eedc6" providerId="ADAL" clId="{29967A56-2DFF-4973-A71E-8FCB984FFDC1}" dt="2024-01-25T12:24:48.976" v="8416" actId="47"/>
        <pc:sldMkLst>
          <pc:docMk/>
          <pc:sldMk cId="3999962416" sldId="851"/>
        </pc:sldMkLst>
      </pc:sldChg>
      <pc:sldChg chg="new del">
        <pc:chgData name="Anne Hofstra" userId="bf72e52e-eabc-4982-a6a0-5cc04f1eedc6" providerId="ADAL" clId="{29967A56-2DFF-4973-A71E-8FCB984FFDC1}" dt="2024-01-22T17:04:33.877" v="978" actId="680"/>
        <pc:sldMkLst>
          <pc:docMk/>
          <pc:sldMk cId="71452620" sldId="852"/>
        </pc:sldMkLst>
      </pc:sldChg>
      <pc:sldChg chg="modSp add mod ord">
        <pc:chgData name="Anne Hofstra" userId="bf72e52e-eabc-4982-a6a0-5cc04f1eedc6" providerId="ADAL" clId="{29967A56-2DFF-4973-A71E-8FCB984FFDC1}" dt="2024-02-06T08:45:19.279" v="20498" actId="20577"/>
        <pc:sldMkLst>
          <pc:docMk/>
          <pc:sldMk cId="718426231" sldId="852"/>
        </pc:sldMkLst>
      </pc:sldChg>
      <pc:sldChg chg="add modNotesTx">
        <pc:chgData name="Anne Hofstra" userId="bf72e52e-eabc-4982-a6a0-5cc04f1eedc6" providerId="ADAL" clId="{29967A56-2DFF-4973-A71E-8FCB984FFDC1}" dt="2024-02-05T11:57:12.550" v="20412" actId="20577"/>
        <pc:sldMkLst>
          <pc:docMk/>
          <pc:sldMk cId="444698166" sldId="853"/>
        </pc:sldMkLst>
      </pc:sldChg>
      <pc:sldChg chg="add del mod modAnim modShow modNotesTx">
        <pc:chgData name="Anne Hofstra" userId="bf72e52e-eabc-4982-a6a0-5cc04f1eedc6" providerId="ADAL" clId="{29967A56-2DFF-4973-A71E-8FCB984FFDC1}" dt="2024-01-23T14:58:07.127" v="3589" actId="47"/>
        <pc:sldMkLst>
          <pc:docMk/>
          <pc:sldMk cId="3799861782" sldId="854"/>
        </pc:sldMkLst>
      </pc:sldChg>
      <pc:sldChg chg="modSp add del mod setBg">
        <pc:chgData name="Anne Hofstra" userId="bf72e52e-eabc-4982-a6a0-5cc04f1eedc6" providerId="ADAL" clId="{29967A56-2DFF-4973-A71E-8FCB984FFDC1}" dt="2024-01-31T08:43:37.758" v="10390" actId="47"/>
        <pc:sldMkLst>
          <pc:docMk/>
          <pc:sldMk cId="130002825" sldId="855"/>
        </pc:sldMkLst>
      </pc:sldChg>
      <pc:sldChg chg="modSp add del mod ord setBg">
        <pc:chgData name="Anne Hofstra" userId="bf72e52e-eabc-4982-a6a0-5cc04f1eedc6" providerId="ADAL" clId="{29967A56-2DFF-4973-A71E-8FCB984FFDC1}" dt="2024-01-31T08:43:21.966" v="10386" actId="47"/>
        <pc:sldMkLst>
          <pc:docMk/>
          <pc:sldMk cId="4192146813" sldId="856"/>
        </pc:sldMkLst>
      </pc:sldChg>
      <pc:sldChg chg="add del">
        <pc:chgData name="Anne Hofstra" userId="bf72e52e-eabc-4982-a6a0-5cc04f1eedc6" providerId="ADAL" clId="{29967A56-2DFF-4973-A71E-8FCB984FFDC1}" dt="2024-01-25T14:16:27.740" v="9267" actId="47"/>
        <pc:sldMkLst>
          <pc:docMk/>
          <pc:sldMk cId="0" sldId="857"/>
        </pc:sldMkLst>
      </pc:sldChg>
      <pc:sldChg chg="delSp modSp add del mod">
        <pc:chgData name="Anne Hofstra" userId="bf72e52e-eabc-4982-a6a0-5cc04f1eedc6" providerId="ADAL" clId="{29967A56-2DFF-4973-A71E-8FCB984FFDC1}" dt="2024-01-22T17:21:13.245" v="1662" actId="47"/>
        <pc:sldMkLst>
          <pc:docMk/>
          <pc:sldMk cId="1464958742" sldId="857"/>
        </pc:sldMkLst>
      </pc:sldChg>
      <pc:sldChg chg="modSp mod">
        <pc:chgData name="Anne Hofstra" userId="bf72e52e-eabc-4982-a6a0-5cc04f1eedc6" providerId="ADAL" clId="{29967A56-2DFF-4973-A71E-8FCB984FFDC1}" dt="2024-01-23T15:20:34.016" v="3780" actId="2711"/>
        <pc:sldMkLst>
          <pc:docMk/>
          <pc:sldMk cId="2216107905" sldId="859"/>
        </pc:sldMkLst>
      </pc:sldChg>
      <pc:sldChg chg="add del">
        <pc:chgData name="Anne Hofstra" userId="bf72e52e-eabc-4982-a6a0-5cc04f1eedc6" providerId="ADAL" clId="{29967A56-2DFF-4973-A71E-8FCB984FFDC1}" dt="2024-01-23T12:45:59.859" v="1671" actId="47"/>
        <pc:sldMkLst>
          <pc:docMk/>
          <pc:sldMk cId="3965835414" sldId="860"/>
        </pc:sldMkLst>
      </pc:sldChg>
      <pc:sldChg chg="modSp mod">
        <pc:chgData name="Anne Hofstra" userId="bf72e52e-eabc-4982-a6a0-5cc04f1eedc6" providerId="ADAL" clId="{29967A56-2DFF-4973-A71E-8FCB984FFDC1}" dt="2024-01-25T14:17:44.255" v="9352" actId="20577"/>
        <pc:sldMkLst>
          <pc:docMk/>
          <pc:sldMk cId="539668718" sldId="861"/>
        </pc:sldMkLst>
      </pc:sldChg>
      <pc:sldChg chg="addSp delSp modSp add del mod modClrScheme modAnim modShow chgLayout">
        <pc:chgData name="Anne Hofstra" userId="bf72e52e-eabc-4982-a6a0-5cc04f1eedc6" providerId="ADAL" clId="{29967A56-2DFF-4973-A71E-8FCB984FFDC1}" dt="2024-01-25T10:20:05.934" v="8047" actId="47"/>
        <pc:sldMkLst>
          <pc:docMk/>
          <pc:sldMk cId="2504603664" sldId="862"/>
        </pc:sldMkLst>
      </pc:sldChg>
      <pc:sldChg chg="modSp mod modNotesTx">
        <pc:chgData name="Anne Hofstra" userId="bf72e52e-eabc-4982-a6a0-5cc04f1eedc6" providerId="ADAL" clId="{29967A56-2DFF-4973-A71E-8FCB984FFDC1}" dt="2024-01-25T14:19:44.928" v="9444" actId="20577"/>
        <pc:sldMkLst>
          <pc:docMk/>
          <pc:sldMk cId="2669658734" sldId="864"/>
        </pc:sldMkLst>
      </pc:sldChg>
      <pc:sldChg chg="modSp mod">
        <pc:chgData name="Anne Hofstra" userId="bf72e52e-eabc-4982-a6a0-5cc04f1eedc6" providerId="ADAL" clId="{29967A56-2DFF-4973-A71E-8FCB984FFDC1}" dt="2024-01-25T14:21:47.585" v="9450" actId="2711"/>
        <pc:sldMkLst>
          <pc:docMk/>
          <pc:sldMk cId="3721033222" sldId="865"/>
        </pc:sldMkLst>
      </pc:sldChg>
      <pc:sldChg chg="addSp delSp modSp add del mod modAnim">
        <pc:chgData name="Anne Hofstra" userId="bf72e52e-eabc-4982-a6a0-5cc04f1eedc6" providerId="ADAL" clId="{29967A56-2DFF-4973-A71E-8FCB984FFDC1}" dt="2024-01-23T13:21:44.164" v="2217" actId="47"/>
        <pc:sldMkLst>
          <pc:docMk/>
          <pc:sldMk cId="2658554844" sldId="866"/>
        </pc:sldMkLst>
      </pc:sldChg>
      <pc:sldChg chg="add del">
        <pc:chgData name="Anne Hofstra" userId="bf72e52e-eabc-4982-a6a0-5cc04f1eedc6" providerId="ADAL" clId="{29967A56-2DFF-4973-A71E-8FCB984FFDC1}" dt="2024-01-23T13:11:51.295" v="1986" actId="47"/>
        <pc:sldMkLst>
          <pc:docMk/>
          <pc:sldMk cId="4114606821" sldId="866"/>
        </pc:sldMkLst>
      </pc:sldChg>
      <pc:sldChg chg="addSp delSp modSp add del mod delAnim modAnim modShow">
        <pc:chgData name="Anne Hofstra" userId="bf72e52e-eabc-4982-a6a0-5cc04f1eedc6" providerId="ADAL" clId="{29967A56-2DFF-4973-A71E-8FCB984FFDC1}" dt="2024-01-25T10:20:09.134" v="8049" actId="47"/>
        <pc:sldMkLst>
          <pc:docMk/>
          <pc:sldMk cId="1460025384" sldId="867"/>
        </pc:sldMkLst>
      </pc:sldChg>
      <pc:sldChg chg="delSp add del">
        <pc:chgData name="Anne Hofstra" userId="bf72e52e-eabc-4982-a6a0-5cc04f1eedc6" providerId="ADAL" clId="{29967A56-2DFF-4973-A71E-8FCB984FFDC1}" dt="2024-01-23T13:05:38.920" v="1944" actId="47"/>
        <pc:sldMkLst>
          <pc:docMk/>
          <pc:sldMk cId="2238275127" sldId="867"/>
        </pc:sldMkLst>
      </pc:sldChg>
      <pc:sldChg chg="addSp delSp modSp add del mod modAnim modShow">
        <pc:chgData name="Anne Hofstra" userId="bf72e52e-eabc-4982-a6a0-5cc04f1eedc6" providerId="ADAL" clId="{29967A56-2DFF-4973-A71E-8FCB984FFDC1}" dt="2024-01-25T10:26:39.911" v="8120" actId="47"/>
        <pc:sldMkLst>
          <pc:docMk/>
          <pc:sldMk cId="2944698678" sldId="868"/>
        </pc:sldMkLst>
      </pc:sldChg>
      <pc:sldChg chg="addSp delSp modSp add del mod delAnim modAnim modShow">
        <pc:chgData name="Anne Hofstra" userId="bf72e52e-eabc-4982-a6a0-5cc04f1eedc6" providerId="ADAL" clId="{29967A56-2DFF-4973-A71E-8FCB984FFDC1}" dt="2024-01-25T10:26:41.137" v="8121" actId="47"/>
        <pc:sldMkLst>
          <pc:docMk/>
          <pc:sldMk cId="3538655561" sldId="869"/>
        </pc:sldMkLst>
      </pc:sldChg>
      <pc:sldChg chg="addSp delSp modSp add del mod ord">
        <pc:chgData name="Anne Hofstra" userId="bf72e52e-eabc-4982-a6a0-5cc04f1eedc6" providerId="ADAL" clId="{29967A56-2DFF-4973-A71E-8FCB984FFDC1}" dt="2024-01-25T14:17:51.589" v="9353" actId="47"/>
        <pc:sldMkLst>
          <pc:docMk/>
          <pc:sldMk cId="2896152919" sldId="870"/>
        </pc:sldMkLst>
      </pc:sldChg>
      <pc:sldChg chg="add del">
        <pc:chgData name="Anne Hofstra" userId="bf72e52e-eabc-4982-a6a0-5cc04f1eedc6" providerId="ADAL" clId="{29967A56-2DFF-4973-A71E-8FCB984FFDC1}" dt="2024-02-06T07:54:48.512" v="20486" actId="47"/>
        <pc:sldMkLst>
          <pc:docMk/>
          <pc:sldMk cId="120174487" sldId="871"/>
        </pc:sldMkLst>
      </pc:sldChg>
      <pc:sldChg chg="new del">
        <pc:chgData name="Anne Hofstra" userId="bf72e52e-eabc-4982-a6a0-5cc04f1eedc6" providerId="ADAL" clId="{29967A56-2DFF-4973-A71E-8FCB984FFDC1}" dt="2024-01-23T14:25:28.363" v="3029" actId="47"/>
        <pc:sldMkLst>
          <pc:docMk/>
          <pc:sldMk cId="1341360736" sldId="871"/>
        </pc:sldMkLst>
      </pc:sldChg>
      <pc:sldChg chg="add del">
        <pc:chgData name="Anne Hofstra" userId="bf72e52e-eabc-4982-a6a0-5cc04f1eedc6" providerId="ADAL" clId="{29967A56-2DFF-4973-A71E-8FCB984FFDC1}" dt="2024-01-23T14:27:35.948" v="3102"/>
        <pc:sldMkLst>
          <pc:docMk/>
          <pc:sldMk cId="3782926760" sldId="872"/>
        </pc:sldMkLst>
      </pc:sldChg>
      <pc:sldChg chg="add del">
        <pc:chgData name="Anne Hofstra" userId="bf72e52e-eabc-4982-a6a0-5cc04f1eedc6" providerId="ADAL" clId="{29967A56-2DFF-4973-A71E-8FCB984FFDC1}" dt="2024-01-24T09:25:47.121" v="4069" actId="47"/>
        <pc:sldMkLst>
          <pc:docMk/>
          <pc:sldMk cId="1647802512" sldId="873"/>
        </pc:sldMkLst>
      </pc:sldChg>
      <pc:sldChg chg="add del">
        <pc:chgData name="Anne Hofstra" userId="bf72e52e-eabc-4982-a6a0-5cc04f1eedc6" providerId="ADAL" clId="{29967A56-2DFF-4973-A71E-8FCB984FFDC1}" dt="2024-01-24T09:25:47.121" v="4069" actId="47"/>
        <pc:sldMkLst>
          <pc:docMk/>
          <pc:sldMk cId="1905946373" sldId="874"/>
        </pc:sldMkLst>
      </pc:sldChg>
      <pc:sldChg chg="add del">
        <pc:chgData name="Anne Hofstra" userId="bf72e52e-eabc-4982-a6a0-5cc04f1eedc6" providerId="ADAL" clId="{29967A56-2DFF-4973-A71E-8FCB984FFDC1}" dt="2024-01-24T09:25:47.121" v="4069" actId="47"/>
        <pc:sldMkLst>
          <pc:docMk/>
          <pc:sldMk cId="3085764606" sldId="875"/>
        </pc:sldMkLst>
      </pc:sldChg>
      <pc:sldChg chg="delSp modSp add del mod">
        <pc:chgData name="Anne Hofstra" userId="bf72e52e-eabc-4982-a6a0-5cc04f1eedc6" providerId="ADAL" clId="{29967A56-2DFF-4973-A71E-8FCB984FFDC1}" dt="2024-01-23T14:36:15.719" v="3267" actId="47"/>
        <pc:sldMkLst>
          <pc:docMk/>
          <pc:sldMk cId="1180381941" sldId="876"/>
        </pc:sldMkLst>
      </pc:sldChg>
      <pc:sldChg chg="addSp delSp modSp add del mod setBg modClrScheme chgLayout">
        <pc:chgData name="Anne Hofstra" userId="bf72e52e-eabc-4982-a6a0-5cc04f1eedc6" providerId="ADAL" clId="{29967A56-2DFF-4973-A71E-8FCB984FFDC1}" dt="2024-01-24T09:16:40.288" v="3874" actId="47"/>
        <pc:sldMkLst>
          <pc:docMk/>
          <pc:sldMk cId="1266088073" sldId="877"/>
        </pc:sldMkLst>
      </pc:sldChg>
      <pc:sldChg chg="addSp modSp add del mod addCm delCm">
        <pc:chgData name="Anne Hofstra" userId="bf72e52e-eabc-4982-a6a0-5cc04f1eedc6" providerId="ADAL" clId="{29967A56-2DFF-4973-A71E-8FCB984FFDC1}" dt="2024-01-23T14:45:49.037" v="3453" actId="47"/>
        <pc:sldMkLst>
          <pc:docMk/>
          <pc:sldMk cId="2899483302" sldId="878"/>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23T14:44:33.496" v="3448"/>
              <pc2:cmMkLst xmlns:pc2="http://schemas.microsoft.com/office/powerpoint/2019/9/main/command">
                <pc:docMk/>
                <pc:sldMk cId="2899483302" sldId="878"/>
                <pc2:cmMk id="{4732506F-E66E-475A-9A4E-860C5664CECB}"/>
              </pc2:cmMkLst>
            </pc226:cmChg>
          </p:ext>
        </pc:extLst>
      </pc:sldChg>
      <pc:sldChg chg="addSp delSp modSp add del mod ord addCm delCm">
        <pc:chgData name="Anne Hofstra" userId="bf72e52e-eabc-4982-a6a0-5cc04f1eedc6" providerId="ADAL" clId="{29967A56-2DFF-4973-A71E-8FCB984FFDC1}" dt="2024-01-31T10:25:12.657" v="10556" actId="47"/>
        <pc:sldMkLst>
          <pc:docMk/>
          <pc:sldMk cId="3024328149" sldId="879"/>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31T08:46:22.615" v="10409"/>
              <pc2:cmMkLst xmlns:pc2="http://schemas.microsoft.com/office/powerpoint/2019/9/main/command">
                <pc:docMk/>
                <pc:sldMk cId="3024328149" sldId="879"/>
                <pc2:cmMk id="{8F89A9EC-C344-498A-878D-E561BE02AB16}"/>
              </pc2:cmMkLst>
            </pc226:cmChg>
          </p:ext>
        </pc:extLst>
      </pc:sldChg>
      <pc:sldChg chg="add del mod modShow">
        <pc:chgData name="Anne Hofstra" userId="bf72e52e-eabc-4982-a6a0-5cc04f1eedc6" providerId="ADAL" clId="{29967A56-2DFF-4973-A71E-8FCB984FFDC1}" dt="2024-01-25T10:20:07.544" v="8048" actId="47"/>
        <pc:sldMkLst>
          <pc:docMk/>
          <pc:sldMk cId="3331586998" sldId="880"/>
        </pc:sldMkLst>
      </pc:sldChg>
      <pc:sldChg chg="add del">
        <pc:chgData name="Anne Hofstra" userId="bf72e52e-eabc-4982-a6a0-5cc04f1eedc6" providerId="ADAL" clId="{29967A56-2DFF-4973-A71E-8FCB984FFDC1}" dt="2024-01-23T15:18:29.673" v="3777" actId="47"/>
        <pc:sldMkLst>
          <pc:docMk/>
          <pc:sldMk cId="2085169186" sldId="881"/>
        </pc:sldMkLst>
      </pc:sldChg>
      <pc:sldChg chg="add del">
        <pc:chgData name="Anne Hofstra" userId="bf72e52e-eabc-4982-a6a0-5cc04f1eedc6" providerId="ADAL" clId="{29967A56-2DFF-4973-A71E-8FCB984FFDC1}" dt="2024-01-23T15:19:02.941" v="3779"/>
        <pc:sldMkLst>
          <pc:docMk/>
          <pc:sldMk cId="2840028309" sldId="881"/>
        </pc:sldMkLst>
      </pc:sldChg>
      <pc:sldChg chg="add del">
        <pc:chgData name="Anne Hofstra" userId="bf72e52e-eabc-4982-a6a0-5cc04f1eedc6" providerId="ADAL" clId="{29967A56-2DFF-4973-A71E-8FCB984FFDC1}" dt="2024-01-23T15:19:02.941" v="3779"/>
        <pc:sldMkLst>
          <pc:docMk/>
          <pc:sldMk cId="823545857" sldId="882"/>
        </pc:sldMkLst>
      </pc:sldChg>
      <pc:sldChg chg="addSp delSp modSp add del mod setBg modClrScheme chgLayout">
        <pc:chgData name="Anne Hofstra" userId="bf72e52e-eabc-4982-a6a0-5cc04f1eedc6" providerId="ADAL" clId="{29967A56-2DFF-4973-A71E-8FCB984FFDC1}" dt="2024-01-25T13:57:08.689" v="9004" actId="47"/>
        <pc:sldMkLst>
          <pc:docMk/>
          <pc:sldMk cId="3330986725" sldId="882"/>
        </pc:sldMkLst>
      </pc:sldChg>
      <pc:sldChg chg="addSp delSp modSp add del mod setBg modShow">
        <pc:chgData name="Anne Hofstra" userId="bf72e52e-eabc-4982-a6a0-5cc04f1eedc6" providerId="ADAL" clId="{29967A56-2DFF-4973-A71E-8FCB984FFDC1}" dt="2024-01-31T10:26:01.695" v="10558" actId="47"/>
        <pc:sldMkLst>
          <pc:docMk/>
          <pc:sldMk cId="817011182" sldId="883"/>
        </pc:sldMkLst>
      </pc:sldChg>
      <pc:sldChg chg="modSp add del mod ord setBg">
        <pc:chgData name="Anne Hofstra" userId="bf72e52e-eabc-4982-a6a0-5cc04f1eedc6" providerId="ADAL" clId="{29967A56-2DFF-4973-A71E-8FCB984FFDC1}" dt="2024-01-25T13:58:14.695" v="9017" actId="47"/>
        <pc:sldMkLst>
          <pc:docMk/>
          <pc:sldMk cId="2141229214" sldId="884"/>
        </pc:sldMkLst>
      </pc:sldChg>
      <pc:sldChg chg="addSp delSp modSp add del mod delCm modNotesTx">
        <pc:chgData name="Anne Hofstra" userId="bf72e52e-eabc-4982-a6a0-5cc04f1eedc6" providerId="ADAL" clId="{29967A56-2DFF-4973-A71E-8FCB984FFDC1}" dt="2024-01-25T10:16:08.635" v="7663" actId="47"/>
        <pc:sldMkLst>
          <pc:docMk/>
          <pc:sldMk cId="832083026" sldId="885"/>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24T09:31:18.113" v="4109"/>
              <pc2:cmMkLst xmlns:pc2="http://schemas.microsoft.com/office/powerpoint/2019/9/main/command">
                <pc:docMk/>
                <pc:sldMk cId="832083026" sldId="885"/>
                <pc2:cmMk id="{91F12B0D-EED2-4393-A8B7-80093887E3B5}"/>
              </pc2:cmMkLst>
            </pc226:cmChg>
            <pc226:cmChg xmlns:pc226="http://schemas.microsoft.com/office/powerpoint/2022/06/main/command" chg="del">
              <pc226:chgData name="Anne Hofstra" userId="bf72e52e-eabc-4982-a6a0-5cc04f1eedc6" providerId="ADAL" clId="{29967A56-2DFF-4973-A71E-8FCB984FFDC1}" dt="2024-01-24T09:31:16.842" v="4108"/>
              <pc2:cmMkLst xmlns:pc2="http://schemas.microsoft.com/office/powerpoint/2019/9/main/command">
                <pc:docMk/>
                <pc:sldMk cId="832083026" sldId="885"/>
                <pc2:cmMk id="{65263E46-0ED1-4477-9075-A8E52FEFE6CC}"/>
              </pc2:cmMkLst>
            </pc226:cmChg>
            <pc226:cmChg xmlns:pc226="http://schemas.microsoft.com/office/powerpoint/2022/06/main/command" chg="del">
              <pc226:chgData name="Anne Hofstra" userId="bf72e52e-eabc-4982-a6a0-5cc04f1eedc6" providerId="ADAL" clId="{29967A56-2DFF-4973-A71E-8FCB984FFDC1}" dt="2024-01-24T09:31:19.313" v="4110"/>
              <pc2:cmMkLst xmlns:pc2="http://schemas.microsoft.com/office/powerpoint/2019/9/main/command">
                <pc:docMk/>
                <pc:sldMk cId="832083026" sldId="885"/>
                <pc2:cmMk id="{4E9AA04A-701B-4553-850A-3E60B7A9CFA2}"/>
              </pc2:cmMkLst>
            </pc226:cmChg>
          </p:ext>
        </pc:extLst>
      </pc:sldChg>
      <pc:sldChg chg="addSp delSp modSp add del mod setBg modClrScheme chgLayout modNotesTx">
        <pc:chgData name="Anne Hofstra" userId="bf72e52e-eabc-4982-a6a0-5cc04f1eedc6" providerId="ADAL" clId="{29967A56-2DFF-4973-A71E-8FCB984FFDC1}" dt="2024-02-02T16:11:38.535" v="18020" actId="47"/>
        <pc:sldMkLst>
          <pc:docMk/>
          <pc:sldMk cId="2199461630" sldId="886"/>
        </pc:sldMkLst>
      </pc:sldChg>
      <pc:sldChg chg="modSp add del mod">
        <pc:chgData name="Anne Hofstra" userId="bf72e52e-eabc-4982-a6a0-5cc04f1eedc6" providerId="ADAL" clId="{29967A56-2DFF-4973-A71E-8FCB984FFDC1}" dt="2024-02-02T10:58:06.567" v="16471" actId="47"/>
        <pc:sldMkLst>
          <pc:docMk/>
          <pc:sldMk cId="1754573613" sldId="887"/>
        </pc:sldMkLst>
      </pc:sldChg>
      <pc:sldChg chg="addSp delSp modSp add mod addCm delCm modNotesTx">
        <pc:chgData name="Anne Hofstra" userId="bf72e52e-eabc-4982-a6a0-5cc04f1eedc6" providerId="ADAL" clId="{29967A56-2DFF-4973-A71E-8FCB984FFDC1}" dt="2024-02-02T10:52:04.742" v="16233" actId="478"/>
        <pc:sldMkLst>
          <pc:docMk/>
          <pc:sldMk cId="2077966382" sldId="888"/>
        </pc:sldMkLst>
        <pc:extLst>
          <p:ext xmlns:p="http://schemas.openxmlformats.org/presentationml/2006/main" uri="{D6D511B9-2390-475A-947B-AFAB55BFBCF1}">
            <pc226:cmChg xmlns:pc226="http://schemas.microsoft.com/office/powerpoint/2022/06/main/command" chg="add del">
              <pc226:chgData name="Anne Hofstra" userId="bf72e52e-eabc-4982-a6a0-5cc04f1eedc6" providerId="ADAL" clId="{29967A56-2DFF-4973-A71E-8FCB984FFDC1}" dt="2024-01-31T08:45:34.318" v="10407"/>
              <pc2:cmMkLst xmlns:pc2="http://schemas.microsoft.com/office/powerpoint/2019/9/main/command">
                <pc:docMk/>
                <pc:sldMk cId="2077966382" sldId="888"/>
                <pc2:cmMk id="{B79CB4D0-41A1-469D-83C8-B555AD5C7466}"/>
              </pc2:cmMkLst>
            </pc226:cmChg>
          </p:ext>
        </pc:extLst>
      </pc:sldChg>
      <pc:sldChg chg="addSp modSp mod">
        <pc:chgData name="Anne Hofstra" userId="bf72e52e-eabc-4982-a6a0-5cc04f1eedc6" providerId="ADAL" clId="{29967A56-2DFF-4973-A71E-8FCB984FFDC1}" dt="2024-01-25T14:16:01.322" v="9263" actId="404"/>
        <pc:sldMkLst>
          <pc:docMk/>
          <pc:sldMk cId="1651843582" sldId="889"/>
        </pc:sldMkLst>
      </pc:sldChg>
      <pc:sldChg chg="modSp add del mod">
        <pc:chgData name="Anne Hofstra" userId="bf72e52e-eabc-4982-a6a0-5cc04f1eedc6" providerId="ADAL" clId="{29967A56-2DFF-4973-A71E-8FCB984FFDC1}" dt="2024-01-25T09:02:25.939" v="6757" actId="47"/>
        <pc:sldMkLst>
          <pc:docMk/>
          <pc:sldMk cId="2729649779" sldId="890"/>
        </pc:sldMkLst>
      </pc:sldChg>
      <pc:sldChg chg="addSp delSp modSp add mod modNotesTx">
        <pc:chgData name="Anne Hofstra" userId="bf72e52e-eabc-4982-a6a0-5cc04f1eedc6" providerId="ADAL" clId="{29967A56-2DFF-4973-A71E-8FCB984FFDC1}" dt="2024-02-05T08:21:03.450" v="18178" actId="20577"/>
        <pc:sldMkLst>
          <pc:docMk/>
          <pc:sldMk cId="1584625654" sldId="891"/>
        </pc:sldMkLst>
      </pc:sldChg>
      <pc:sldChg chg="addSp delSp modSp add del mod modAnim addCm delCm modCm modNotesTx">
        <pc:chgData name="Anne Hofstra" userId="bf72e52e-eabc-4982-a6a0-5cc04f1eedc6" providerId="ADAL" clId="{29967A56-2DFF-4973-A71E-8FCB984FFDC1}" dt="2024-01-31T10:22:19.267" v="10506" actId="47"/>
        <pc:sldMkLst>
          <pc:docMk/>
          <pc:sldMk cId="3141691137" sldId="892"/>
        </pc:sldMkLst>
        <pc:extLst>
          <p:ext xmlns:p="http://schemas.openxmlformats.org/presentationml/2006/main" uri="{D6D511B9-2390-475A-947B-AFAB55BFBCF1}">
            <pc226:cmChg xmlns:pc226="http://schemas.microsoft.com/office/powerpoint/2022/06/main/command" chg="add del mod">
              <pc226:chgData name="Anne Hofstra" userId="bf72e52e-eabc-4982-a6a0-5cc04f1eedc6" providerId="ADAL" clId="{29967A56-2DFF-4973-A71E-8FCB984FFDC1}" dt="2024-01-25T12:31:49.665" v="8497"/>
              <pc2:cmMkLst xmlns:pc2="http://schemas.microsoft.com/office/powerpoint/2019/9/main/command">
                <pc:docMk/>
                <pc:sldMk cId="3141691137" sldId="892"/>
                <pc2:cmMk id="{886BAA97-E4E2-460E-BDB7-7DB311A02E40}"/>
              </pc2:cmMkLst>
            </pc226:cmChg>
          </p:ext>
        </pc:extLst>
      </pc:sldChg>
      <pc:sldChg chg="addSp delSp modSp add del mod ord modAnim modNotesTx">
        <pc:chgData name="Anne Hofstra" userId="bf72e52e-eabc-4982-a6a0-5cc04f1eedc6" providerId="ADAL" clId="{29967A56-2DFF-4973-A71E-8FCB984FFDC1}" dt="2024-01-25T10:33:52.932" v="8339" actId="47"/>
        <pc:sldMkLst>
          <pc:docMk/>
          <pc:sldMk cId="2980520147" sldId="893"/>
        </pc:sldMkLst>
      </pc:sldChg>
      <pc:sldChg chg="addSp delSp modSp add mod ord modAnim modNotesTx">
        <pc:chgData name="Anne Hofstra" userId="bf72e52e-eabc-4982-a6a0-5cc04f1eedc6" providerId="ADAL" clId="{29967A56-2DFF-4973-A71E-8FCB984FFDC1}" dt="2024-02-05T11:59:35.370" v="20484" actId="114"/>
        <pc:sldMkLst>
          <pc:docMk/>
          <pc:sldMk cId="531944906" sldId="894"/>
        </pc:sldMkLst>
      </pc:sldChg>
      <pc:sldChg chg="addSp delSp modSp add del mod ord modAnim">
        <pc:chgData name="Anne Hofstra" userId="bf72e52e-eabc-4982-a6a0-5cc04f1eedc6" providerId="ADAL" clId="{29967A56-2DFF-4973-A71E-8FCB984FFDC1}" dt="2024-01-31T10:22:06.348" v="10504" actId="47"/>
        <pc:sldMkLst>
          <pc:docMk/>
          <pc:sldMk cId="216052040" sldId="895"/>
        </pc:sldMkLst>
      </pc:sldChg>
      <pc:sldChg chg="modSp add del mod setBg modShow">
        <pc:chgData name="Anne Hofstra" userId="bf72e52e-eabc-4982-a6a0-5cc04f1eedc6" providerId="ADAL" clId="{29967A56-2DFF-4973-A71E-8FCB984FFDC1}" dt="2024-01-31T10:26:02.355" v="10559" actId="47"/>
        <pc:sldMkLst>
          <pc:docMk/>
          <pc:sldMk cId="72941350" sldId="896"/>
        </pc:sldMkLst>
      </pc:sldChg>
      <pc:sldChg chg="addSp modSp add del mod">
        <pc:chgData name="Anne Hofstra" userId="bf72e52e-eabc-4982-a6a0-5cc04f1eedc6" providerId="ADAL" clId="{29967A56-2DFF-4973-A71E-8FCB984FFDC1}" dt="2024-01-25T12:47:28.352" v="8778" actId="47"/>
        <pc:sldMkLst>
          <pc:docMk/>
          <pc:sldMk cId="1982916290" sldId="896"/>
        </pc:sldMkLst>
      </pc:sldChg>
      <pc:sldChg chg="modSp add del mod ord setBg modShow">
        <pc:chgData name="Anne Hofstra" userId="bf72e52e-eabc-4982-a6a0-5cc04f1eedc6" providerId="ADAL" clId="{29967A56-2DFF-4973-A71E-8FCB984FFDC1}" dt="2024-01-31T10:33:58.883" v="10681" actId="47"/>
        <pc:sldMkLst>
          <pc:docMk/>
          <pc:sldMk cId="271441569" sldId="897"/>
        </pc:sldMkLst>
      </pc:sldChg>
      <pc:sldChg chg="addSp delSp modSp add mod modAnim delCm modNotesTx">
        <pc:chgData name="Anne Hofstra" userId="bf72e52e-eabc-4982-a6a0-5cc04f1eedc6" providerId="ADAL" clId="{29967A56-2DFF-4973-A71E-8FCB984FFDC1}" dt="2024-02-06T09:06:43.469" v="20819"/>
        <pc:sldMkLst>
          <pc:docMk/>
          <pc:sldMk cId="525731814" sldId="898"/>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08:46:20.003" v="10408"/>
              <pc2:cmMkLst xmlns:pc2="http://schemas.microsoft.com/office/powerpoint/2019/9/main/command">
                <pc:docMk/>
                <pc:sldMk cId="525731814" sldId="898"/>
                <pc2:cmMk id="{747B40A0-DC5F-4310-84BF-855C4D40F292}"/>
              </pc2:cmMkLst>
            </pc226:cmChg>
          </p:ext>
        </pc:extLst>
      </pc:sldChg>
      <pc:sldChg chg="add delCm modNotesTx">
        <pc:chgData name="Anne Hofstra" userId="bf72e52e-eabc-4982-a6a0-5cc04f1eedc6" providerId="ADAL" clId="{29967A56-2DFF-4973-A71E-8FCB984FFDC1}" dt="2024-01-31T10:25:36.274" v="10557"/>
        <pc:sldMkLst>
          <pc:docMk/>
          <pc:sldMk cId="647109756" sldId="899"/>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10:25:36.274" v="10557"/>
              <pc2:cmMkLst xmlns:pc2="http://schemas.microsoft.com/office/powerpoint/2019/9/main/command">
                <pc:docMk/>
                <pc:sldMk cId="647109756" sldId="899"/>
                <pc2:cmMk id="{0C600FC4-9B6B-4640-8D48-C45D8D15915D}"/>
              </pc2:cmMkLst>
            </pc226:cmChg>
          </p:ext>
        </pc:extLst>
      </pc:sldChg>
      <pc:sldChg chg="addSp modSp add delCm">
        <pc:chgData name="Anne Hofstra" userId="bf72e52e-eabc-4982-a6a0-5cc04f1eedc6" providerId="ADAL" clId="{29967A56-2DFF-4973-A71E-8FCB984FFDC1}" dt="2024-01-25T14:17:19.484" v="9280"/>
        <pc:sldMkLst>
          <pc:docMk/>
          <pc:sldMk cId="2277707490" sldId="900"/>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25T14:17:19.484" v="9280"/>
              <pc2:cmMkLst xmlns:pc2="http://schemas.microsoft.com/office/powerpoint/2019/9/main/command">
                <pc:docMk/>
                <pc:sldMk cId="2277707490" sldId="900"/>
                <pc2:cmMk id="{C93B27DE-89F0-4FD4-A6F5-E1767E76FC4A}"/>
              </pc2:cmMkLst>
            </pc226:cmChg>
          </p:ext>
        </pc:extLst>
      </pc:sldChg>
      <pc:sldChg chg="addSp delSp modSp add del mod delCm modNotesTx">
        <pc:chgData name="Anne Hofstra" userId="bf72e52e-eabc-4982-a6a0-5cc04f1eedc6" providerId="ADAL" clId="{29967A56-2DFF-4973-A71E-8FCB984FFDC1}" dt="2024-02-06T09:00:21.364" v="20771" actId="47"/>
        <pc:sldMkLst>
          <pc:docMk/>
          <pc:sldMk cId="1476837875" sldId="901"/>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0T10:20:17.664" v="10363"/>
              <pc2:cmMkLst xmlns:pc2="http://schemas.microsoft.com/office/powerpoint/2019/9/main/command">
                <pc:docMk/>
                <pc:sldMk cId="1476837875" sldId="901"/>
                <pc2:cmMk id="{B6437C26-A50C-4441-93F6-33C4A8DDE7B2}"/>
              </pc2:cmMkLst>
            </pc226:cmChg>
          </p:ext>
        </pc:extLst>
      </pc:sldChg>
      <pc:sldChg chg="modSp add mod ord setBg modNotesTx">
        <pc:chgData name="Anne Hofstra" userId="bf72e52e-eabc-4982-a6a0-5cc04f1eedc6" providerId="ADAL" clId="{29967A56-2DFF-4973-A71E-8FCB984FFDC1}" dt="2024-02-05T08:54:00.235" v="18305" actId="20577"/>
        <pc:sldMkLst>
          <pc:docMk/>
          <pc:sldMk cId="203190194" sldId="902"/>
        </pc:sldMkLst>
      </pc:sldChg>
      <pc:sldChg chg="modSp add mod setBg">
        <pc:chgData name="Anne Hofstra" userId="bf72e52e-eabc-4982-a6a0-5cc04f1eedc6" providerId="ADAL" clId="{29967A56-2DFF-4973-A71E-8FCB984FFDC1}" dt="2024-01-31T08:43:18.249" v="10385"/>
        <pc:sldMkLst>
          <pc:docMk/>
          <pc:sldMk cId="1454185062" sldId="903"/>
        </pc:sldMkLst>
      </pc:sldChg>
      <pc:sldChg chg="modSp add mod setBg">
        <pc:chgData name="Anne Hofstra" userId="bf72e52e-eabc-4982-a6a0-5cc04f1eedc6" providerId="ADAL" clId="{29967A56-2DFF-4973-A71E-8FCB984FFDC1}" dt="2024-01-31T08:43:33.843" v="10389"/>
        <pc:sldMkLst>
          <pc:docMk/>
          <pc:sldMk cId="3545838241" sldId="904"/>
        </pc:sldMkLst>
      </pc:sldChg>
      <pc:sldChg chg="modSp add mod ord setBg">
        <pc:chgData name="Anne Hofstra" userId="bf72e52e-eabc-4982-a6a0-5cc04f1eedc6" providerId="ADAL" clId="{29967A56-2DFF-4973-A71E-8FCB984FFDC1}" dt="2024-01-31T08:44:19.034" v="10396" actId="113"/>
        <pc:sldMkLst>
          <pc:docMk/>
          <pc:sldMk cId="2485570435" sldId="905"/>
        </pc:sldMkLst>
      </pc:sldChg>
      <pc:sldChg chg="modSp add mod ord setBg">
        <pc:chgData name="Anne Hofstra" userId="bf72e52e-eabc-4982-a6a0-5cc04f1eedc6" providerId="ADAL" clId="{29967A56-2DFF-4973-A71E-8FCB984FFDC1}" dt="2024-01-31T08:44:31.434" v="10402" actId="113"/>
        <pc:sldMkLst>
          <pc:docMk/>
          <pc:sldMk cId="2772359906" sldId="906"/>
        </pc:sldMkLst>
      </pc:sldChg>
      <pc:sldChg chg="modSp add mod setBg">
        <pc:chgData name="Anne Hofstra" userId="bf72e52e-eabc-4982-a6a0-5cc04f1eedc6" providerId="ADAL" clId="{29967A56-2DFF-4973-A71E-8FCB984FFDC1}" dt="2024-01-31T08:45:11.661" v="10406"/>
        <pc:sldMkLst>
          <pc:docMk/>
          <pc:sldMk cId="4024526733" sldId="907"/>
        </pc:sldMkLst>
      </pc:sldChg>
      <pc:sldChg chg="addSp delSp modSp add del mod modAnim">
        <pc:chgData name="Anne Hofstra" userId="bf72e52e-eabc-4982-a6a0-5cc04f1eedc6" providerId="ADAL" clId="{29967A56-2DFF-4973-A71E-8FCB984FFDC1}" dt="2024-01-31T10:22:12.438" v="10505" actId="47"/>
        <pc:sldMkLst>
          <pc:docMk/>
          <pc:sldMk cId="3013832804" sldId="908"/>
        </pc:sldMkLst>
      </pc:sldChg>
      <pc:sldChg chg="addSp delSp modSp add mod delAnim modAnim modCm modNotesTx">
        <pc:chgData name="Anne Hofstra" userId="bf72e52e-eabc-4982-a6a0-5cc04f1eedc6" providerId="ADAL" clId="{29967A56-2DFF-4973-A71E-8FCB984FFDC1}" dt="2024-02-05T11:59:41.495" v="20485" actId="114"/>
        <pc:sldMkLst>
          <pc:docMk/>
          <pc:sldMk cId="2532985637" sldId="909"/>
        </pc:sldMkLst>
        <pc:extLst>
          <p:ext xmlns:p="http://schemas.openxmlformats.org/presentationml/2006/main" uri="{D6D511B9-2390-475A-947B-AFAB55BFBCF1}">
            <pc226:cmChg xmlns:pc226="http://schemas.microsoft.com/office/powerpoint/2022/06/main/command" chg="mod">
              <pc226:chgData name="Anne Hofstra" userId="bf72e52e-eabc-4982-a6a0-5cc04f1eedc6" providerId="ADAL" clId="{29967A56-2DFF-4973-A71E-8FCB984FFDC1}" dt="2024-02-02T10:21:51.775" v="15124"/>
              <pc2:cmMkLst xmlns:pc2="http://schemas.microsoft.com/office/powerpoint/2019/9/main/command">
                <pc:docMk/>
                <pc:sldMk cId="2532985637" sldId="909"/>
                <pc2:cmMk id="{05681664-CC98-4B1D-B336-46D306D39777}"/>
              </pc2:cmMkLst>
            </pc226:cmChg>
          </p:ext>
        </pc:extLst>
      </pc:sldChg>
      <pc:sldChg chg="addSp delSp modSp add del mod ord modAnim modNotesTx">
        <pc:chgData name="Anne Hofstra" userId="bf72e52e-eabc-4982-a6a0-5cc04f1eedc6" providerId="ADAL" clId="{29967A56-2DFF-4973-A71E-8FCB984FFDC1}" dt="2024-02-06T09:06:45.166" v="20820" actId="47"/>
        <pc:sldMkLst>
          <pc:docMk/>
          <pc:sldMk cId="3294187209" sldId="910"/>
        </pc:sldMkLst>
      </pc:sldChg>
      <pc:sldChg chg="addSp delSp modSp add del mod">
        <pc:chgData name="Anne Hofstra" userId="bf72e52e-eabc-4982-a6a0-5cc04f1eedc6" providerId="ADAL" clId="{29967A56-2DFF-4973-A71E-8FCB984FFDC1}" dt="2024-01-31T11:27:40.017" v="12274" actId="47"/>
        <pc:sldMkLst>
          <pc:docMk/>
          <pc:sldMk cId="4008418131" sldId="911"/>
        </pc:sldMkLst>
      </pc:sldChg>
      <pc:sldChg chg="modSp add mod modAnim delCm modNotesTx">
        <pc:chgData name="Anne Hofstra" userId="bf72e52e-eabc-4982-a6a0-5cc04f1eedc6" providerId="ADAL" clId="{29967A56-2DFF-4973-A71E-8FCB984FFDC1}" dt="2024-02-05T08:12:33.970" v="18051" actId="20577"/>
        <pc:sldMkLst>
          <pc:docMk/>
          <pc:sldMk cId="1704188693" sldId="912"/>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11:29:27.189" v="12317"/>
              <pc2:cmMkLst xmlns:pc2="http://schemas.microsoft.com/office/powerpoint/2019/9/main/command">
                <pc:docMk/>
                <pc:sldMk cId="1704188693" sldId="912"/>
                <pc2:cmMk id="{A345228E-23AC-4E81-BD99-5F741A5FAE19}"/>
              </pc2:cmMkLst>
            </pc226:cmChg>
            <pc226:cmChg xmlns:pc226="http://schemas.microsoft.com/office/powerpoint/2022/06/main/command" chg="del">
              <pc226:chgData name="Anne Hofstra" userId="bf72e52e-eabc-4982-a6a0-5cc04f1eedc6" providerId="ADAL" clId="{29967A56-2DFF-4973-A71E-8FCB984FFDC1}" dt="2024-01-31T11:29:28.229" v="12318"/>
              <pc2:cmMkLst xmlns:pc2="http://schemas.microsoft.com/office/powerpoint/2019/9/main/command">
                <pc:docMk/>
                <pc:sldMk cId="1704188693" sldId="912"/>
                <pc2:cmMk id="{8C9C90AD-B6E0-4E7C-8971-82770E3E14E9}"/>
              </pc2:cmMkLst>
            </pc226:cmChg>
          </p:ext>
        </pc:extLst>
      </pc:sldChg>
      <pc:sldChg chg="add del delCm modNotesTx">
        <pc:chgData name="Anne Hofstra" userId="bf72e52e-eabc-4982-a6a0-5cc04f1eedc6" providerId="ADAL" clId="{29967A56-2DFF-4973-A71E-8FCB984FFDC1}" dt="2024-02-02T10:16:03.348" v="14913" actId="47"/>
        <pc:sldMkLst>
          <pc:docMk/>
          <pc:sldMk cId="2099192060" sldId="913"/>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11:29:00.990" v="12304"/>
              <pc2:cmMkLst xmlns:pc2="http://schemas.microsoft.com/office/powerpoint/2019/9/main/command">
                <pc:docMk/>
                <pc:sldMk cId="2099192060" sldId="913"/>
                <pc2:cmMk id="{2534BBFA-3FB9-4908-A936-6A762803615F}"/>
              </pc2:cmMkLst>
            </pc226:cmChg>
          </p:ext>
        </pc:extLst>
      </pc:sldChg>
      <pc:sldChg chg="add ord delCm modNotesTx">
        <pc:chgData name="Anne Hofstra" userId="bf72e52e-eabc-4982-a6a0-5cc04f1eedc6" providerId="ADAL" clId="{29967A56-2DFF-4973-A71E-8FCB984FFDC1}" dt="2024-01-31T11:28:58.323" v="12303"/>
        <pc:sldMkLst>
          <pc:docMk/>
          <pc:sldMk cId="368110505" sldId="914"/>
        </pc:sldMkLst>
        <pc:extLst>
          <p:ext xmlns:p="http://schemas.openxmlformats.org/presentationml/2006/main" uri="{D6D511B9-2390-475A-947B-AFAB55BFBCF1}">
            <pc226:cmChg xmlns:pc226="http://schemas.microsoft.com/office/powerpoint/2022/06/main/command" chg="del">
              <pc226:chgData name="Anne Hofstra" userId="bf72e52e-eabc-4982-a6a0-5cc04f1eedc6" providerId="ADAL" clId="{29967A56-2DFF-4973-A71E-8FCB984FFDC1}" dt="2024-01-31T11:28:56.990" v="12302"/>
              <pc2:cmMkLst xmlns:pc2="http://schemas.microsoft.com/office/powerpoint/2019/9/main/command">
                <pc:docMk/>
                <pc:sldMk cId="368110505" sldId="914"/>
                <pc2:cmMk id="{26E97C82-7603-4BFE-9184-DCEA941A542B}"/>
              </pc2:cmMkLst>
            </pc226:cmChg>
            <pc226:cmChg xmlns:pc226="http://schemas.microsoft.com/office/powerpoint/2022/06/main/command" chg="del">
              <pc226:chgData name="Anne Hofstra" userId="bf72e52e-eabc-4982-a6a0-5cc04f1eedc6" providerId="ADAL" clId="{29967A56-2DFF-4973-A71E-8FCB984FFDC1}" dt="2024-01-31T11:28:58.323" v="12303"/>
              <pc2:cmMkLst xmlns:pc2="http://schemas.microsoft.com/office/powerpoint/2019/9/main/command">
                <pc:docMk/>
                <pc:sldMk cId="368110505" sldId="914"/>
                <pc2:cmMk id="{031C51DE-24CD-4C8A-93D5-C4616EA501F5}"/>
              </pc2:cmMkLst>
            </pc226:cmChg>
          </p:ext>
        </pc:extLst>
      </pc:sldChg>
      <pc:sldChg chg="addSp delSp modSp add del mod modNotesTx">
        <pc:chgData name="Anne Hofstra" userId="bf72e52e-eabc-4982-a6a0-5cc04f1eedc6" providerId="ADAL" clId="{29967A56-2DFF-4973-A71E-8FCB984FFDC1}" dt="2024-02-02T12:46:59.007" v="16941" actId="47"/>
        <pc:sldMkLst>
          <pc:docMk/>
          <pc:sldMk cId="4182910560" sldId="915"/>
        </pc:sldMkLst>
      </pc:sldChg>
      <pc:sldChg chg="modSp add mod modNotesTx">
        <pc:chgData name="Anne Hofstra" userId="bf72e52e-eabc-4982-a6a0-5cc04f1eedc6" providerId="ADAL" clId="{29967A56-2DFF-4973-A71E-8FCB984FFDC1}" dt="2024-02-02T10:30:22.715" v="15287" actId="5793"/>
        <pc:sldMkLst>
          <pc:docMk/>
          <pc:sldMk cId="1909439857" sldId="916"/>
        </pc:sldMkLst>
      </pc:sldChg>
      <pc:sldChg chg="modSp add mod modNotesTx">
        <pc:chgData name="Anne Hofstra" userId="bf72e52e-eabc-4982-a6a0-5cc04f1eedc6" providerId="ADAL" clId="{29967A56-2DFF-4973-A71E-8FCB984FFDC1}" dt="2024-02-02T14:12:46.568" v="17692" actId="114"/>
        <pc:sldMkLst>
          <pc:docMk/>
          <pc:sldMk cId="3532515598" sldId="917"/>
        </pc:sldMkLst>
      </pc:sldChg>
      <pc:sldChg chg="modSp add del mod modShow modNotesTx">
        <pc:chgData name="Anne Hofstra" userId="bf72e52e-eabc-4982-a6a0-5cc04f1eedc6" providerId="ADAL" clId="{29967A56-2DFF-4973-A71E-8FCB984FFDC1}" dt="2024-02-05T11:57:01.585" v="20411" actId="47"/>
        <pc:sldMkLst>
          <pc:docMk/>
          <pc:sldMk cId="2532996075" sldId="918"/>
        </pc:sldMkLst>
      </pc:sldChg>
      <pc:sldChg chg="addSp delSp modSp add mod ord modAnim modNotesTx">
        <pc:chgData name="Anne Hofstra" userId="bf72e52e-eabc-4982-a6a0-5cc04f1eedc6" providerId="ADAL" clId="{29967A56-2DFF-4973-A71E-8FCB984FFDC1}" dt="2024-02-20T12:36:35.268" v="20891" actId="20577"/>
        <pc:sldMkLst>
          <pc:docMk/>
          <pc:sldMk cId="732797272" sldId="919"/>
        </pc:sldMkLst>
      </pc:sldChg>
      <pc:sldChg chg="addSp delSp modSp add del mod delAnim">
        <pc:chgData name="Anne Hofstra" userId="bf72e52e-eabc-4982-a6a0-5cc04f1eedc6" providerId="ADAL" clId="{29967A56-2DFF-4973-A71E-8FCB984FFDC1}" dt="2024-02-02T12:53:03.350" v="16965" actId="47"/>
        <pc:sldMkLst>
          <pc:docMk/>
          <pc:sldMk cId="3637198948" sldId="919"/>
        </pc:sldMkLst>
      </pc:sldChg>
      <pc:sldChg chg="addSp delSp modSp add del mod delAnim modAnim">
        <pc:chgData name="Anne Hofstra" userId="bf72e52e-eabc-4982-a6a0-5cc04f1eedc6" providerId="ADAL" clId="{29967A56-2DFF-4973-A71E-8FCB984FFDC1}" dt="2024-02-02T13:26:28.165" v="17004" actId="47"/>
        <pc:sldMkLst>
          <pc:docMk/>
          <pc:sldMk cId="751866957" sldId="920"/>
        </pc:sldMkLst>
      </pc:sldChg>
      <pc:sldChg chg="addSp delSp modSp add del mod modNotesTx">
        <pc:chgData name="Anne Hofstra" userId="bf72e52e-eabc-4982-a6a0-5cc04f1eedc6" providerId="ADAL" clId="{29967A56-2DFF-4973-A71E-8FCB984FFDC1}" dt="2024-02-02T16:10:17.365" v="17889" actId="47"/>
        <pc:sldMkLst>
          <pc:docMk/>
          <pc:sldMk cId="1480420417" sldId="920"/>
        </pc:sldMkLst>
      </pc:sldChg>
      <pc:sldChg chg="modSp add mod modNotesTx">
        <pc:chgData name="Anne Hofstra" userId="bf72e52e-eabc-4982-a6a0-5cc04f1eedc6" providerId="ADAL" clId="{29967A56-2DFF-4973-A71E-8FCB984FFDC1}" dt="2024-02-05T11:54:16.966" v="20410" actId="20577"/>
        <pc:sldMkLst>
          <pc:docMk/>
          <pc:sldMk cId="2807012470" sldId="920"/>
        </pc:sldMkLst>
      </pc:sldChg>
      <pc:sldChg chg="addSp delSp modSp add del mod">
        <pc:chgData name="Anne Hofstra" userId="bf72e52e-eabc-4982-a6a0-5cc04f1eedc6" providerId="ADAL" clId="{29967A56-2DFF-4973-A71E-8FCB984FFDC1}" dt="2024-02-02T16:10:24.875" v="17890" actId="47"/>
        <pc:sldMkLst>
          <pc:docMk/>
          <pc:sldMk cId="196012426" sldId="921"/>
        </pc:sldMkLst>
      </pc:sldChg>
      <pc:sldChg chg="delSp modSp add mod setBg">
        <pc:chgData name="Anne Hofstra" userId="bf72e52e-eabc-4982-a6a0-5cc04f1eedc6" providerId="ADAL" clId="{29967A56-2DFF-4973-A71E-8FCB984FFDC1}" dt="2024-02-06T10:05:48.834" v="20821" actId="20577"/>
        <pc:sldMkLst>
          <pc:docMk/>
          <pc:sldMk cId="2137132530" sldId="929"/>
        </pc:sldMkLst>
      </pc:sldChg>
      <pc:sldChg chg="add">
        <pc:chgData name="Anne Hofstra" userId="bf72e52e-eabc-4982-a6a0-5cc04f1eedc6" providerId="ADAL" clId="{29967A56-2DFF-4973-A71E-8FCB984FFDC1}" dt="2024-02-06T09:05:55.769" v="20810"/>
        <pc:sldMkLst>
          <pc:docMk/>
          <pc:sldMk cId="655094362" sldId="930"/>
        </pc:sldMkLst>
      </pc:sldChg>
      <pc:sldMasterChg chg="delSldLayout modSldLayout">
        <pc:chgData name="Anne Hofstra" userId="bf72e52e-eabc-4982-a6a0-5cc04f1eedc6" providerId="ADAL" clId="{29967A56-2DFF-4973-A71E-8FCB984FFDC1}" dt="2024-01-24T09:25:47.121" v="4069" actId="47"/>
        <pc:sldMasterMkLst>
          <pc:docMk/>
          <pc:sldMasterMk cId="0" sldId="2147483650"/>
        </pc:sldMasterMkLst>
        <pc:sldLayoutChg chg="addSp delSp modSp mod">
          <pc:chgData name="Anne Hofstra" userId="bf72e52e-eabc-4982-a6a0-5cc04f1eedc6" providerId="ADAL" clId="{29967A56-2DFF-4973-A71E-8FCB984FFDC1}" dt="2024-01-22T17:07:50.811" v="1096" actId="1076"/>
          <pc:sldLayoutMkLst>
            <pc:docMk/>
            <pc:sldMasterMk cId="0" sldId="2147483650"/>
            <pc:sldLayoutMk cId="814663114" sldId="2147483877"/>
          </pc:sldLayoutMkLst>
        </pc:sldLayoutChg>
        <pc:sldLayoutChg chg="del">
          <pc:chgData name="Anne Hofstra" userId="bf72e52e-eabc-4982-a6a0-5cc04f1eedc6" providerId="ADAL" clId="{29967A56-2DFF-4973-A71E-8FCB984FFDC1}" dt="2024-01-23T14:38:48.486" v="3400" actId="47"/>
          <pc:sldLayoutMkLst>
            <pc:docMk/>
            <pc:sldMasterMk cId="0" sldId="2147483650"/>
            <pc:sldLayoutMk cId="648090515" sldId="2147483881"/>
          </pc:sldLayoutMkLst>
        </pc:sldLayoutChg>
        <pc:sldLayoutChg chg="del">
          <pc:chgData name="Anne Hofstra" userId="bf72e52e-eabc-4982-a6a0-5cc04f1eedc6" providerId="ADAL" clId="{29967A56-2DFF-4973-A71E-8FCB984FFDC1}" dt="2024-01-24T09:25:47.121" v="4069" actId="47"/>
          <pc:sldLayoutMkLst>
            <pc:docMk/>
            <pc:sldMasterMk cId="0" sldId="2147483650"/>
            <pc:sldLayoutMk cId="4274262963" sldId="2147483883"/>
          </pc:sldLayoutMkLst>
        </pc:sldLayoutChg>
      </pc:sldMasterChg>
    </pc:docChg>
  </pc:docChgLst>
  <pc:docChgLst>
    <pc:chgData name="Dieke Schutjens" userId="S::dieke@squarewise.nl::3f6cbedf-10d9-4258-bc10-bfbf2610c8a8" providerId="AD" clId="Web-{58095411-6461-2AC7-B400-95006EDDE5E4}"/>
    <pc:docChg chg="delSld modSld">
      <pc:chgData name="Dieke Schutjens" userId="S::dieke@squarewise.nl::3f6cbedf-10d9-4258-bc10-bfbf2610c8a8" providerId="AD" clId="Web-{58095411-6461-2AC7-B400-95006EDDE5E4}" dt="2025-02-20T17:19:26.725" v="804" actId="20577"/>
      <pc:docMkLst>
        <pc:docMk/>
      </pc:docMkLst>
      <pc:sldChg chg="modSp">
        <pc:chgData name="Dieke Schutjens" userId="S::dieke@squarewise.nl::3f6cbedf-10d9-4258-bc10-bfbf2610c8a8" providerId="AD" clId="Web-{58095411-6461-2AC7-B400-95006EDDE5E4}" dt="2025-02-20T17:15:36.264" v="464" actId="20577"/>
        <pc:sldMkLst>
          <pc:docMk/>
          <pc:sldMk cId="1200907649" sldId="1001"/>
        </pc:sldMkLst>
        <pc:spChg chg="mod">
          <ac:chgData name="Dieke Schutjens" userId="S::dieke@squarewise.nl::3f6cbedf-10d9-4258-bc10-bfbf2610c8a8" providerId="AD" clId="Web-{58095411-6461-2AC7-B400-95006EDDE5E4}" dt="2025-02-20T17:13:57.088" v="425" actId="1076"/>
          <ac:spMkLst>
            <pc:docMk/>
            <pc:sldMk cId="1200907649" sldId="1001"/>
            <ac:spMk id="3" creationId="{2963D3FD-7260-19EF-9292-EEA03E863FF0}"/>
          </ac:spMkLst>
        </pc:spChg>
        <pc:spChg chg="mod">
          <ac:chgData name="Dieke Schutjens" userId="S::dieke@squarewise.nl::3f6cbedf-10d9-4258-bc10-bfbf2610c8a8" providerId="AD" clId="Web-{58095411-6461-2AC7-B400-95006EDDE5E4}" dt="2025-02-20T17:15:36.264" v="464" actId="20577"/>
          <ac:spMkLst>
            <pc:docMk/>
            <pc:sldMk cId="1200907649" sldId="1001"/>
            <ac:spMk id="8" creationId="{7E9418F4-234F-6087-D445-CBFF68D67621}"/>
          </ac:spMkLst>
        </pc:spChg>
        <pc:spChg chg="mod">
          <ac:chgData name="Dieke Schutjens" userId="S::dieke@squarewise.nl::3f6cbedf-10d9-4258-bc10-bfbf2610c8a8" providerId="AD" clId="Web-{58095411-6461-2AC7-B400-95006EDDE5E4}" dt="2025-02-20T17:13:57.073" v="424" actId="1076"/>
          <ac:spMkLst>
            <pc:docMk/>
            <pc:sldMk cId="1200907649" sldId="1001"/>
            <ac:spMk id="51229" creationId="{C21199CA-AEBE-88B9-D210-CDC4E3FB950A}"/>
          </ac:spMkLst>
        </pc:spChg>
      </pc:sldChg>
      <pc:sldChg chg="modSp">
        <pc:chgData name="Dieke Schutjens" userId="S::dieke@squarewise.nl::3f6cbedf-10d9-4258-bc10-bfbf2610c8a8" providerId="AD" clId="Web-{58095411-6461-2AC7-B400-95006EDDE5E4}" dt="2025-02-20T17:15:52.514" v="489" actId="20577"/>
        <pc:sldMkLst>
          <pc:docMk/>
          <pc:sldMk cId="4274784234" sldId="1003"/>
        </pc:sldMkLst>
        <pc:spChg chg="mod">
          <ac:chgData name="Dieke Schutjens" userId="S::dieke@squarewise.nl::3f6cbedf-10d9-4258-bc10-bfbf2610c8a8" providerId="AD" clId="Web-{58095411-6461-2AC7-B400-95006EDDE5E4}" dt="2025-02-20T17:14:14.698" v="429" actId="1076"/>
          <ac:spMkLst>
            <pc:docMk/>
            <pc:sldMk cId="4274784234" sldId="1003"/>
            <ac:spMk id="3" creationId="{2963D3FD-7260-19EF-9292-EEA03E863FF0}"/>
          </ac:spMkLst>
        </pc:spChg>
        <pc:spChg chg="mod">
          <ac:chgData name="Dieke Schutjens" userId="S::dieke@squarewise.nl::3f6cbedf-10d9-4258-bc10-bfbf2610c8a8" providerId="AD" clId="Web-{58095411-6461-2AC7-B400-95006EDDE5E4}" dt="2025-02-20T17:15:52.514" v="489" actId="20577"/>
          <ac:spMkLst>
            <pc:docMk/>
            <pc:sldMk cId="4274784234" sldId="1003"/>
            <ac:spMk id="8" creationId="{7E9418F4-234F-6087-D445-CBFF68D67621}"/>
          </ac:spMkLst>
        </pc:spChg>
        <pc:spChg chg="mod">
          <ac:chgData name="Dieke Schutjens" userId="S::dieke@squarewise.nl::3f6cbedf-10d9-4258-bc10-bfbf2610c8a8" providerId="AD" clId="Web-{58095411-6461-2AC7-B400-95006EDDE5E4}" dt="2025-02-20T17:14:14.683" v="428" actId="1076"/>
          <ac:spMkLst>
            <pc:docMk/>
            <pc:sldMk cId="4274784234" sldId="1003"/>
            <ac:spMk id="51229" creationId="{C21199CA-AEBE-88B9-D210-CDC4E3FB950A}"/>
          </ac:spMkLst>
        </pc:spChg>
      </pc:sldChg>
      <pc:sldChg chg="modSp">
        <pc:chgData name="Dieke Schutjens" userId="S::dieke@squarewise.nl::3f6cbedf-10d9-4258-bc10-bfbf2610c8a8" providerId="AD" clId="Web-{58095411-6461-2AC7-B400-95006EDDE5E4}" dt="2025-02-20T17:16:00.655" v="505" actId="20577"/>
        <pc:sldMkLst>
          <pc:docMk/>
          <pc:sldMk cId="3245673782" sldId="1005"/>
        </pc:sldMkLst>
        <pc:spChg chg="mod">
          <ac:chgData name="Dieke Schutjens" userId="S::dieke@squarewise.nl::3f6cbedf-10d9-4258-bc10-bfbf2610c8a8" providerId="AD" clId="Web-{58095411-6461-2AC7-B400-95006EDDE5E4}" dt="2025-02-20T17:14:22.902" v="431" actId="1076"/>
          <ac:spMkLst>
            <pc:docMk/>
            <pc:sldMk cId="3245673782" sldId="1005"/>
            <ac:spMk id="3" creationId="{2963D3FD-7260-19EF-9292-EEA03E863FF0}"/>
          </ac:spMkLst>
        </pc:spChg>
        <pc:spChg chg="mod">
          <ac:chgData name="Dieke Schutjens" userId="S::dieke@squarewise.nl::3f6cbedf-10d9-4258-bc10-bfbf2610c8a8" providerId="AD" clId="Web-{58095411-6461-2AC7-B400-95006EDDE5E4}" dt="2025-02-20T17:16:00.655" v="505" actId="20577"/>
          <ac:spMkLst>
            <pc:docMk/>
            <pc:sldMk cId="3245673782" sldId="1005"/>
            <ac:spMk id="8" creationId="{7E9418F4-234F-6087-D445-CBFF68D67621}"/>
          </ac:spMkLst>
        </pc:spChg>
        <pc:spChg chg="mod">
          <ac:chgData name="Dieke Schutjens" userId="S::dieke@squarewise.nl::3f6cbedf-10d9-4258-bc10-bfbf2610c8a8" providerId="AD" clId="Web-{58095411-6461-2AC7-B400-95006EDDE5E4}" dt="2025-02-20T17:14:22.886" v="430" actId="1076"/>
          <ac:spMkLst>
            <pc:docMk/>
            <pc:sldMk cId="3245673782" sldId="1005"/>
            <ac:spMk id="51229" creationId="{C21199CA-AEBE-88B9-D210-CDC4E3FB950A}"/>
          </ac:spMkLst>
        </pc:spChg>
      </pc:sldChg>
      <pc:sldChg chg="modSp">
        <pc:chgData name="Dieke Schutjens" userId="S::dieke@squarewise.nl::3f6cbedf-10d9-4258-bc10-bfbf2610c8a8" providerId="AD" clId="Web-{58095411-6461-2AC7-B400-95006EDDE5E4}" dt="2025-02-20T17:16:46.282" v="588" actId="20577"/>
        <pc:sldMkLst>
          <pc:docMk/>
          <pc:sldMk cId="1186971254" sldId="1010"/>
        </pc:sldMkLst>
        <pc:spChg chg="mod">
          <ac:chgData name="Dieke Schutjens" userId="S::dieke@squarewise.nl::3f6cbedf-10d9-4258-bc10-bfbf2610c8a8" providerId="AD" clId="Web-{58095411-6461-2AC7-B400-95006EDDE5E4}" dt="2025-02-20T17:16:15.484" v="524" actId="1076"/>
          <ac:spMkLst>
            <pc:docMk/>
            <pc:sldMk cId="1186971254" sldId="1010"/>
            <ac:spMk id="3" creationId="{2963D3FD-7260-19EF-9292-EEA03E863FF0}"/>
          </ac:spMkLst>
        </pc:spChg>
        <pc:spChg chg="mod">
          <ac:chgData name="Dieke Schutjens" userId="S::dieke@squarewise.nl::3f6cbedf-10d9-4258-bc10-bfbf2610c8a8" providerId="AD" clId="Web-{58095411-6461-2AC7-B400-95006EDDE5E4}" dt="2025-02-20T17:16:07.296" v="522" actId="20577"/>
          <ac:spMkLst>
            <pc:docMk/>
            <pc:sldMk cId="1186971254" sldId="1010"/>
            <ac:spMk id="8" creationId="{7E9418F4-234F-6087-D445-CBFF68D67621}"/>
          </ac:spMkLst>
        </pc:spChg>
        <pc:spChg chg="mod">
          <ac:chgData name="Dieke Schutjens" userId="S::dieke@squarewise.nl::3f6cbedf-10d9-4258-bc10-bfbf2610c8a8" providerId="AD" clId="Web-{58095411-6461-2AC7-B400-95006EDDE5E4}" dt="2025-02-20T17:16:46.282" v="588" actId="20577"/>
          <ac:spMkLst>
            <pc:docMk/>
            <pc:sldMk cId="1186971254" sldId="1010"/>
            <ac:spMk id="9" creationId="{97C04B3B-C328-5935-A7AB-8D8254150C26}"/>
          </ac:spMkLst>
        </pc:spChg>
        <pc:spChg chg="mod">
          <ac:chgData name="Dieke Schutjens" userId="S::dieke@squarewise.nl::3f6cbedf-10d9-4258-bc10-bfbf2610c8a8" providerId="AD" clId="Web-{58095411-6461-2AC7-B400-95006EDDE5E4}" dt="2025-02-20T17:16:15.484" v="523" actId="1076"/>
          <ac:spMkLst>
            <pc:docMk/>
            <pc:sldMk cId="1186971254" sldId="1010"/>
            <ac:spMk id="51229" creationId="{C21199CA-AEBE-88B9-D210-CDC4E3FB950A}"/>
          </ac:spMkLst>
        </pc:spChg>
      </pc:sldChg>
      <pc:sldChg chg="modSp">
        <pc:chgData name="Dieke Schutjens" userId="S::dieke@squarewise.nl::3f6cbedf-10d9-4258-bc10-bfbf2610c8a8" providerId="AD" clId="Web-{58095411-6461-2AC7-B400-95006EDDE5E4}" dt="2025-02-20T17:10:12.752" v="144" actId="20577"/>
        <pc:sldMkLst>
          <pc:docMk/>
          <pc:sldMk cId="1470829717" sldId="1012"/>
        </pc:sldMkLst>
        <pc:spChg chg="mod">
          <ac:chgData name="Dieke Schutjens" userId="S::dieke@squarewise.nl::3f6cbedf-10d9-4258-bc10-bfbf2610c8a8" providerId="AD" clId="Web-{58095411-6461-2AC7-B400-95006EDDE5E4}" dt="2025-02-20T17:09:41.845" v="109" actId="20577"/>
          <ac:spMkLst>
            <pc:docMk/>
            <pc:sldMk cId="1470829717" sldId="1012"/>
            <ac:spMk id="3" creationId="{2963D3FD-7260-19EF-9292-EEA03E863FF0}"/>
          </ac:spMkLst>
        </pc:spChg>
        <pc:spChg chg="mod">
          <ac:chgData name="Dieke Schutjens" userId="S::dieke@squarewise.nl::3f6cbedf-10d9-4258-bc10-bfbf2610c8a8" providerId="AD" clId="Web-{58095411-6461-2AC7-B400-95006EDDE5E4}" dt="2025-02-20T17:10:12.752" v="144" actId="20577"/>
          <ac:spMkLst>
            <pc:docMk/>
            <pc:sldMk cId="1470829717" sldId="1012"/>
            <ac:spMk id="7" creationId="{43AE7C7D-F583-A9A1-A927-D130B701CCB5}"/>
          </ac:spMkLst>
        </pc:spChg>
      </pc:sldChg>
      <pc:sldChg chg="modSp">
        <pc:chgData name="Dieke Schutjens" userId="S::dieke@squarewise.nl::3f6cbedf-10d9-4258-bc10-bfbf2610c8a8" providerId="AD" clId="Web-{58095411-6461-2AC7-B400-95006EDDE5E4}" dt="2025-02-20T17:19:26.725" v="804" actId="20577"/>
        <pc:sldMkLst>
          <pc:docMk/>
          <pc:sldMk cId="769384305" sldId="1023"/>
        </pc:sldMkLst>
        <pc:spChg chg="mod">
          <ac:chgData name="Dieke Schutjens" userId="S::dieke@squarewise.nl::3f6cbedf-10d9-4258-bc10-bfbf2610c8a8" providerId="AD" clId="Web-{58095411-6461-2AC7-B400-95006EDDE5E4}" dt="2025-02-20T17:19:26.725" v="804" actId="20577"/>
          <ac:spMkLst>
            <pc:docMk/>
            <pc:sldMk cId="769384305" sldId="1023"/>
            <ac:spMk id="5" creationId="{8501F86D-A8C0-4BD5-A2CE-99AF1B1FFB30}"/>
          </ac:spMkLst>
        </pc:spChg>
      </pc:sldChg>
      <pc:sldChg chg="modSp">
        <pc:chgData name="Dieke Schutjens" userId="S::dieke@squarewise.nl::3f6cbedf-10d9-4258-bc10-bfbf2610c8a8" providerId="AD" clId="Web-{58095411-6461-2AC7-B400-95006EDDE5E4}" dt="2025-02-20T17:13:14.915" v="407" actId="20577"/>
        <pc:sldMkLst>
          <pc:docMk/>
          <pc:sldMk cId="987277162" sldId="1053"/>
        </pc:sldMkLst>
        <pc:spChg chg="mod">
          <ac:chgData name="Dieke Schutjens" userId="S::dieke@squarewise.nl::3f6cbedf-10d9-4258-bc10-bfbf2610c8a8" providerId="AD" clId="Web-{58095411-6461-2AC7-B400-95006EDDE5E4}" dt="2025-02-20T17:13:14.915" v="407" actId="20577"/>
          <ac:spMkLst>
            <pc:docMk/>
            <pc:sldMk cId="987277162" sldId="1053"/>
            <ac:spMk id="7" creationId="{74EDF5E2-5FD0-5A29-1D63-4D1E2842D78A}"/>
          </ac:spMkLst>
        </pc:spChg>
      </pc:sldChg>
      <pc:sldChg chg="delSp modSp">
        <pc:chgData name="Dieke Schutjens" userId="S::dieke@squarewise.nl::3f6cbedf-10d9-4258-bc10-bfbf2610c8a8" providerId="AD" clId="Web-{58095411-6461-2AC7-B400-95006EDDE5E4}" dt="2025-02-20T17:13:42.400" v="423" actId="1076"/>
        <pc:sldMkLst>
          <pc:docMk/>
          <pc:sldMk cId="3197485567" sldId="1054"/>
        </pc:sldMkLst>
        <pc:spChg chg="mod">
          <ac:chgData name="Dieke Schutjens" userId="S::dieke@squarewise.nl::3f6cbedf-10d9-4258-bc10-bfbf2610c8a8" providerId="AD" clId="Web-{58095411-6461-2AC7-B400-95006EDDE5E4}" dt="2025-02-20T17:13:42.400" v="423" actId="1076"/>
          <ac:spMkLst>
            <pc:docMk/>
            <pc:sldMk cId="3197485567" sldId="1054"/>
            <ac:spMk id="4" creationId="{A2146A66-3204-AA24-2731-357A42E88F7B}"/>
          </ac:spMkLst>
        </pc:spChg>
        <pc:picChg chg="del">
          <ac:chgData name="Dieke Schutjens" userId="S::dieke@squarewise.nl::3f6cbedf-10d9-4258-bc10-bfbf2610c8a8" providerId="AD" clId="Web-{58095411-6461-2AC7-B400-95006EDDE5E4}" dt="2025-02-20T17:13:23.931" v="409"/>
          <ac:picMkLst>
            <pc:docMk/>
            <pc:sldMk cId="3197485567" sldId="1054"/>
            <ac:picMk id="8" creationId="{8BD47393-EC6D-7F09-68EB-C1AC1A00D3A9}"/>
          </ac:picMkLst>
        </pc:picChg>
      </pc:sldChg>
      <pc:sldChg chg="modSp">
        <pc:chgData name="Dieke Schutjens" userId="S::dieke@squarewise.nl::3f6cbedf-10d9-4258-bc10-bfbf2610c8a8" providerId="AD" clId="Web-{58095411-6461-2AC7-B400-95006EDDE5E4}" dt="2025-02-20T17:15:43.952" v="480" actId="20577"/>
        <pc:sldMkLst>
          <pc:docMk/>
          <pc:sldMk cId="836002689" sldId="1055"/>
        </pc:sldMkLst>
        <pc:spChg chg="mod">
          <ac:chgData name="Dieke Schutjens" userId="S::dieke@squarewise.nl::3f6cbedf-10d9-4258-bc10-bfbf2610c8a8" providerId="AD" clId="Web-{58095411-6461-2AC7-B400-95006EDDE5E4}" dt="2025-02-20T17:14:06.745" v="427" actId="1076"/>
          <ac:spMkLst>
            <pc:docMk/>
            <pc:sldMk cId="836002689" sldId="1055"/>
            <ac:spMk id="3" creationId="{2963D3FD-7260-19EF-9292-EEA03E863FF0}"/>
          </ac:spMkLst>
        </pc:spChg>
        <pc:spChg chg="mod">
          <ac:chgData name="Dieke Schutjens" userId="S::dieke@squarewise.nl::3f6cbedf-10d9-4258-bc10-bfbf2610c8a8" providerId="AD" clId="Web-{58095411-6461-2AC7-B400-95006EDDE5E4}" dt="2025-02-20T17:15:43.952" v="480" actId="20577"/>
          <ac:spMkLst>
            <pc:docMk/>
            <pc:sldMk cId="836002689" sldId="1055"/>
            <ac:spMk id="8" creationId="{7E9418F4-234F-6087-D445-CBFF68D67621}"/>
          </ac:spMkLst>
        </pc:spChg>
        <pc:spChg chg="mod">
          <ac:chgData name="Dieke Schutjens" userId="S::dieke@squarewise.nl::3f6cbedf-10d9-4258-bc10-bfbf2610c8a8" providerId="AD" clId="Web-{58095411-6461-2AC7-B400-95006EDDE5E4}" dt="2025-02-20T17:14:06.729" v="426" actId="1076"/>
          <ac:spMkLst>
            <pc:docMk/>
            <pc:sldMk cId="836002689" sldId="1055"/>
            <ac:spMk id="51229" creationId="{C21199CA-AEBE-88B9-D210-CDC4E3FB950A}"/>
          </ac:spMkLst>
        </pc:spChg>
      </pc:sldChg>
      <pc:sldChg chg="modSp">
        <pc:chgData name="Dieke Schutjens" userId="S::dieke@squarewise.nl::3f6cbedf-10d9-4258-bc10-bfbf2610c8a8" providerId="AD" clId="Web-{58095411-6461-2AC7-B400-95006EDDE5E4}" dt="2025-02-20T17:17:24.408" v="613" actId="20577"/>
        <pc:sldMkLst>
          <pc:docMk/>
          <pc:sldMk cId="192833969" sldId="1058"/>
        </pc:sldMkLst>
        <pc:spChg chg="mod">
          <ac:chgData name="Dieke Schutjens" userId="S::dieke@squarewise.nl::3f6cbedf-10d9-4258-bc10-bfbf2610c8a8" providerId="AD" clId="Web-{58095411-6461-2AC7-B400-95006EDDE5E4}" dt="2025-02-20T17:17:07.158" v="607" actId="1076"/>
          <ac:spMkLst>
            <pc:docMk/>
            <pc:sldMk cId="192833969" sldId="1058"/>
            <ac:spMk id="3" creationId="{2963D3FD-7260-19EF-9292-EEA03E863FF0}"/>
          </ac:spMkLst>
        </pc:spChg>
        <pc:spChg chg="mod">
          <ac:chgData name="Dieke Schutjens" userId="S::dieke@squarewise.nl::3f6cbedf-10d9-4258-bc10-bfbf2610c8a8" providerId="AD" clId="Web-{58095411-6461-2AC7-B400-95006EDDE5E4}" dt="2025-02-20T17:16:58.829" v="605" actId="20577"/>
          <ac:spMkLst>
            <pc:docMk/>
            <pc:sldMk cId="192833969" sldId="1058"/>
            <ac:spMk id="8" creationId="{7E9418F4-234F-6087-D445-CBFF68D67621}"/>
          </ac:spMkLst>
        </pc:spChg>
        <pc:spChg chg="mod">
          <ac:chgData name="Dieke Schutjens" userId="S::dieke@squarewise.nl::3f6cbedf-10d9-4258-bc10-bfbf2610c8a8" providerId="AD" clId="Web-{58095411-6461-2AC7-B400-95006EDDE5E4}" dt="2025-02-20T17:17:24.408" v="613" actId="20577"/>
          <ac:spMkLst>
            <pc:docMk/>
            <pc:sldMk cId="192833969" sldId="1058"/>
            <ac:spMk id="9" creationId="{97C04B3B-C328-5935-A7AB-8D8254150C26}"/>
          </ac:spMkLst>
        </pc:spChg>
        <pc:spChg chg="mod">
          <ac:chgData name="Dieke Schutjens" userId="S::dieke@squarewise.nl::3f6cbedf-10d9-4258-bc10-bfbf2610c8a8" providerId="AD" clId="Web-{58095411-6461-2AC7-B400-95006EDDE5E4}" dt="2025-02-20T17:17:07.158" v="606" actId="1076"/>
          <ac:spMkLst>
            <pc:docMk/>
            <pc:sldMk cId="192833969" sldId="1058"/>
            <ac:spMk id="51229" creationId="{C21199CA-AEBE-88B9-D210-CDC4E3FB950A}"/>
          </ac:spMkLst>
        </pc:spChg>
      </pc:sldChg>
      <pc:sldChg chg="del">
        <pc:chgData name="Dieke Schutjens" userId="S::dieke@squarewise.nl::3f6cbedf-10d9-4258-bc10-bfbf2610c8a8" providerId="AD" clId="Web-{58095411-6461-2AC7-B400-95006EDDE5E4}" dt="2025-02-20T17:10:33.831" v="145"/>
        <pc:sldMkLst>
          <pc:docMk/>
          <pc:sldMk cId="2756993016" sldId="1115"/>
        </pc:sldMkLst>
      </pc:sldChg>
    </pc:docChg>
  </pc:docChgLst>
  <pc:docChgLst>
    <pc:chgData name="Dieke Schutjens" userId="S::dieke@squarewise.nl::3f6cbedf-10d9-4258-bc10-bfbf2610c8a8" providerId="AD" clId="Web-{D71841CB-AB02-18CE-9BD8-217E071A84D3}"/>
    <pc:docChg chg="modSld">
      <pc:chgData name="Dieke Schutjens" userId="S::dieke@squarewise.nl::3f6cbedf-10d9-4258-bc10-bfbf2610c8a8" providerId="AD" clId="Web-{D71841CB-AB02-18CE-9BD8-217E071A84D3}" dt="2024-08-08T08:29:54.941" v="1" actId="20577"/>
      <pc:docMkLst>
        <pc:docMk/>
      </pc:docMkLst>
      <pc:sldChg chg="modSp modCm">
        <pc:chgData name="Dieke Schutjens" userId="S::dieke@squarewise.nl::3f6cbedf-10d9-4258-bc10-bfbf2610c8a8" providerId="AD" clId="Web-{D71841CB-AB02-18CE-9BD8-217E071A84D3}" dt="2024-08-08T08:29:54.941" v="1" actId="20577"/>
        <pc:sldMkLst>
          <pc:docMk/>
          <pc:sldMk cId="2160909870" sldId="1006"/>
        </pc:sldMkLst>
        <pc:extLst>
          <p:ext xmlns:p="http://schemas.openxmlformats.org/presentationml/2006/main" uri="{D6D511B9-2390-475A-947B-AFAB55BFBCF1}">
            <pc226:cmChg xmlns:pc226="http://schemas.microsoft.com/office/powerpoint/2022/06/main/command" chg="mod">
              <pc226:chgData name="Dieke Schutjens" userId="S::dieke@squarewise.nl::3f6cbedf-10d9-4258-bc10-bfbf2610c8a8" providerId="AD" clId="Web-{D71841CB-AB02-18CE-9BD8-217E071A84D3}" dt="2024-08-08T08:29:54.941" v="1" actId="20577"/>
              <pc2:cmMkLst xmlns:pc2="http://schemas.microsoft.com/office/powerpoint/2019/9/main/command">
                <pc:docMk/>
                <pc:sldMk cId="2160909870" sldId="1006"/>
                <pc2:cmMk id="{95B85B11-8A42-43C0-996C-E5D7480DEA32}"/>
              </pc2:cmMkLst>
            </pc226:cmChg>
          </p:ext>
        </pc:extLst>
      </pc:sldChg>
    </pc:docChg>
  </pc:docChgLst>
  <pc:docChgLst>
    <pc:chgData name="Dieke Schutjens" userId="3f6cbedf-10d9-4258-bc10-bfbf2610c8a8" providerId="ADAL" clId="{7810514A-7099-4C98-9556-71F828066893}"/>
    <pc:docChg chg="undo custSel addSld delSld modSld sldOrd delMainMaster">
      <pc:chgData name="Dieke Schutjens" userId="3f6cbedf-10d9-4258-bc10-bfbf2610c8a8" providerId="ADAL" clId="{7810514A-7099-4C98-9556-71F828066893}" dt="2024-02-09T11:11:06.094" v="5634" actId="47"/>
      <pc:docMkLst>
        <pc:docMk/>
      </pc:docMkLst>
      <pc:sldChg chg="del">
        <pc:chgData name="Dieke Schutjens" userId="3f6cbedf-10d9-4258-bc10-bfbf2610c8a8" providerId="ADAL" clId="{7810514A-7099-4C98-9556-71F828066893}" dt="2024-02-06T07:59:42.923" v="4349" actId="47"/>
        <pc:sldMkLst>
          <pc:docMk/>
          <pc:sldMk cId="1558073258" sldId="582"/>
        </pc:sldMkLst>
      </pc:sldChg>
      <pc:sldChg chg="delSp mod">
        <pc:chgData name="Dieke Schutjens" userId="3f6cbedf-10d9-4258-bc10-bfbf2610c8a8" providerId="ADAL" clId="{7810514A-7099-4C98-9556-71F828066893}" dt="2024-01-23T14:57:04.243" v="2537" actId="478"/>
        <pc:sldMkLst>
          <pc:docMk/>
          <pc:sldMk cId="3022916260" sldId="595"/>
        </pc:sldMkLst>
      </pc:sldChg>
      <pc:sldChg chg="addSp delSp modSp mod">
        <pc:chgData name="Dieke Schutjens" userId="3f6cbedf-10d9-4258-bc10-bfbf2610c8a8" providerId="ADAL" clId="{7810514A-7099-4C98-9556-71F828066893}" dt="2024-02-06T10:14:32.511" v="5628" actId="20577"/>
        <pc:sldMkLst>
          <pc:docMk/>
          <pc:sldMk cId="880624905" sldId="628"/>
        </pc:sldMkLst>
      </pc:sldChg>
      <pc:sldChg chg="del">
        <pc:chgData name="Dieke Schutjens" userId="3f6cbedf-10d9-4258-bc10-bfbf2610c8a8" providerId="ADAL" clId="{7810514A-7099-4C98-9556-71F828066893}" dt="2024-01-23T14:57:42.219" v="2568" actId="47"/>
        <pc:sldMkLst>
          <pc:docMk/>
          <pc:sldMk cId="0" sldId="715"/>
        </pc:sldMkLst>
      </pc:sldChg>
      <pc:sldChg chg="addSp delSp modSp add mod modNotesTx">
        <pc:chgData name="Dieke Schutjens" userId="3f6cbedf-10d9-4258-bc10-bfbf2610c8a8" providerId="ADAL" clId="{7810514A-7099-4C98-9556-71F828066893}" dt="2024-01-23T13:49:46.853" v="2240" actId="20577"/>
        <pc:sldMkLst>
          <pc:docMk/>
          <pc:sldMk cId="210808607" sldId="716"/>
        </pc:sldMkLst>
      </pc:sldChg>
      <pc:sldChg chg="addSp delSp modSp del mod">
        <pc:chgData name="Dieke Schutjens" userId="3f6cbedf-10d9-4258-bc10-bfbf2610c8a8" providerId="ADAL" clId="{7810514A-7099-4C98-9556-71F828066893}" dt="2024-01-25T08:52:39.723" v="3447" actId="47"/>
        <pc:sldMkLst>
          <pc:docMk/>
          <pc:sldMk cId="994043317" sldId="738"/>
        </pc:sldMkLst>
      </pc:sldChg>
      <pc:sldChg chg="addSp delSp modSp mod">
        <pc:chgData name="Dieke Schutjens" userId="3f6cbedf-10d9-4258-bc10-bfbf2610c8a8" providerId="ADAL" clId="{7810514A-7099-4C98-9556-71F828066893}" dt="2024-01-23T15:10:45.831" v="2613" actId="1035"/>
        <pc:sldMkLst>
          <pc:docMk/>
          <pc:sldMk cId="2027033535" sldId="783"/>
        </pc:sldMkLst>
      </pc:sldChg>
      <pc:sldChg chg="modSp mod">
        <pc:chgData name="Dieke Schutjens" userId="3f6cbedf-10d9-4258-bc10-bfbf2610c8a8" providerId="ADAL" clId="{7810514A-7099-4C98-9556-71F828066893}" dt="2024-01-23T15:03:54.972" v="2603" actId="1076"/>
        <pc:sldMkLst>
          <pc:docMk/>
          <pc:sldMk cId="1844780038" sldId="828"/>
        </pc:sldMkLst>
      </pc:sldChg>
      <pc:sldChg chg="addSp modSp add mod">
        <pc:chgData name="Dieke Schutjens" userId="3f6cbedf-10d9-4258-bc10-bfbf2610c8a8" providerId="ADAL" clId="{7810514A-7099-4C98-9556-71F828066893}" dt="2024-01-23T15:20:30.955" v="2646" actId="20577"/>
        <pc:sldMkLst>
          <pc:docMk/>
          <pc:sldMk cId="0" sldId="857"/>
        </pc:sldMkLst>
      </pc:sldChg>
      <pc:sldChg chg="addSp delSp modSp add del mod">
        <pc:chgData name="Dieke Schutjens" userId="3f6cbedf-10d9-4258-bc10-bfbf2610c8a8" providerId="ADAL" clId="{7810514A-7099-4C98-9556-71F828066893}" dt="2024-01-23T14:59:39.110" v="2602" actId="47"/>
        <pc:sldMkLst>
          <pc:docMk/>
          <pc:sldMk cId="3561783715" sldId="858"/>
        </pc:sldMkLst>
      </pc:sldChg>
      <pc:sldChg chg="modSp add del mod">
        <pc:chgData name="Dieke Schutjens" userId="3f6cbedf-10d9-4258-bc10-bfbf2610c8a8" providerId="ADAL" clId="{7810514A-7099-4C98-9556-71F828066893}" dt="2024-02-06T08:02:47.342" v="4519" actId="47"/>
        <pc:sldMkLst>
          <pc:docMk/>
          <pc:sldMk cId="2216107905" sldId="859"/>
        </pc:sldMkLst>
      </pc:sldChg>
      <pc:sldChg chg="add">
        <pc:chgData name="Dieke Schutjens" userId="3f6cbedf-10d9-4258-bc10-bfbf2610c8a8" providerId="ADAL" clId="{7810514A-7099-4C98-9556-71F828066893}" dt="2024-01-23T12:45:42.831" v="32" actId="2890"/>
        <pc:sldMkLst>
          <pc:docMk/>
          <pc:sldMk cId="539668718" sldId="860"/>
        </pc:sldMkLst>
      </pc:sldChg>
      <pc:sldChg chg="addSp delSp modSp mod ord">
        <pc:chgData name="Dieke Schutjens" userId="3f6cbedf-10d9-4258-bc10-bfbf2610c8a8" providerId="ADAL" clId="{7810514A-7099-4C98-9556-71F828066893}" dt="2024-02-06T07:59:37.251" v="4348" actId="404"/>
        <pc:sldMkLst>
          <pc:docMk/>
          <pc:sldMk cId="539668718" sldId="861"/>
        </pc:sldMkLst>
      </pc:sldChg>
      <pc:sldChg chg="delSp add del">
        <pc:chgData name="Dieke Schutjens" userId="3f6cbedf-10d9-4258-bc10-bfbf2610c8a8" providerId="ADAL" clId="{7810514A-7099-4C98-9556-71F828066893}" dt="2024-01-23T13:26:13.972" v="1682" actId="47"/>
        <pc:sldMkLst>
          <pc:docMk/>
          <pc:sldMk cId="3997127256" sldId="863"/>
        </pc:sldMkLst>
      </pc:sldChg>
      <pc:sldChg chg="addSp delSp modSp new mod">
        <pc:chgData name="Dieke Schutjens" userId="3f6cbedf-10d9-4258-bc10-bfbf2610c8a8" providerId="ADAL" clId="{7810514A-7099-4C98-9556-71F828066893}" dt="2024-02-06T08:01:56.334" v="4495" actId="1076"/>
        <pc:sldMkLst>
          <pc:docMk/>
          <pc:sldMk cId="2669658734" sldId="864"/>
        </pc:sldMkLst>
      </pc:sldChg>
      <pc:sldChg chg="addSp delSp modSp add mod modNotesTx">
        <pc:chgData name="Dieke Schutjens" userId="3f6cbedf-10d9-4258-bc10-bfbf2610c8a8" providerId="ADAL" clId="{7810514A-7099-4C98-9556-71F828066893}" dt="2024-02-06T12:25:03.435" v="5632" actId="20577"/>
        <pc:sldMkLst>
          <pc:docMk/>
          <pc:sldMk cId="3721033222" sldId="865"/>
        </pc:sldMkLst>
      </pc:sldChg>
      <pc:sldChg chg="add del">
        <pc:chgData name="Dieke Schutjens" userId="3f6cbedf-10d9-4258-bc10-bfbf2610c8a8" providerId="ADAL" clId="{7810514A-7099-4C98-9556-71F828066893}" dt="2024-01-23T13:21:35.237" v="1558" actId="47"/>
        <pc:sldMkLst>
          <pc:docMk/>
          <pc:sldMk cId="4058130189" sldId="868"/>
        </pc:sldMkLst>
      </pc:sldChg>
      <pc:sldChg chg="modSp mod ord">
        <pc:chgData name="Dieke Schutjens" userId="3f6cbedf-10d9-4258-bc10-bfbf2610c8a8" providerId="ADAL" clId="{7810514A-7099-4C98-9556-71F828066893}" dt="2024-01-23T14:57:39.276" v="2567" actId="20577"/>
        <pc:sldMkLst>
          <pc:docMk/>
          <pc:sldMk cId="120174487" sldId="871"/>
        </pc:sldMkLst>
      </pc:sldChg>
      <pc:sldChg chg="modSp add mod">
        <pc:chgData name="Dieke Schutjens" userId="3f6cbedf-10d9-4258-bc10-bfbf2610c8a8" providerId="ADAL" clId="{7810514A-7099-4C98-9556-71F828066893}" dt="2024-01-25T08:53:00.421" v="3449" actId="1076"/>
        <pc:sldMkLst>
          <pc:docMk/>
          <pc:sldMk cId="905694224" sldId="872"/>
        </pc:sldMkLst>
      </pc:sldChg>
      <pc:sldChg chg="addSp delSp modSp add mod modAnim">
        <pc:chgData name="Dieke Schutjens" userId="3f6cbedf-10d9-4258-bc10-bfbf2610c8a8" providerId="ADAL" clId="{7810514A-7099-4C98-9556-71F828066893}" dt="2024-02-06T08:01:36.103" v="4492" actId="1076"/>
        <pc:sldMkLst>
          <pc:docMk/>
          <pc:sldMk cId="1025575354" sldId="881"/>
        </pc:sldMkLst>
      </pc:sldChg>
      <pc:sldChg chg="modSp mod modNotesTx">
        <pc:chgData name="Dieke Schutjens" userId="3f6cbedf-10d9-4258-bc10-bfbf2610c8a8" providerId="ADAL" clId="{7810514A-7099-4C98-9556-71F828066893}" dt="2024-01-25T14:25:32.336" v="3972" actId="20577"/>
        <pc:sldMkLst>
          <pc:docMk/>
          <pc:sldMk cId="2077966382" sldId="888"/>
        </pc:sldMkLst>
      </pc:sldChg>
      <pc:sldChg chg="addSp delSp modSp add mod modCm">
        <pc:chgData name="Dieke Schutjens" userId="3f6cbedf-10d9-4258-bc10-bfbf2610c8a8" providerId="ADAL" clId="{7810514A-7099-4C98-9556-71F828066893}" dt="2024-02-06T10:15:31.951" v="5629" actId="208"/>
        <pc:sldMkLst>
          <pc:docMk/>
          <pc:sldMk cId="1651843582" sldId="889"/>
        </pc:sldMkLst>
        <pc:extLst>
          <p:ext xmlns:p="http://schemas.openxmlformats.org/presentationml/2006/main" uri="{D6D511B9-2390-475A-947B-AFAB55BFBCF1}">
            <pc226:cmChg xmlns:pc226="http://schemas.microsoft.com/office/powerpoint/2022/06/main/command" chg="mod">
              <pc226:chgData name="Dieke Schutjens" userId="3f6cbedf-10d9-4258-bc10-bfbf2610c8a8" providerId="ADAL" clId="{7810514A-7099-4C98-9556-71F828066893}" dt="2024-02-06T07:40:18.313" v="3995"/>
              <pc2:cmMkLst xmlns:pc2="http://schemas.microsoft.com/office/powerpoint/2019/9/main/command">
                <pc:docMk/>
                <pc:sldMk cId="1651843582" sldId="889"/>
                <pc2:cmMk id="{813CE4DE-B4E3-4294-BE1B-D8085AB8AD1C}"/>
              </pc2:cmMkLst>
            </pc226:cmChg>
          </p:ext>
        </pc:extLst>
      </pc:sldChg>
      <pc:sldChg chg="modCm">
        <pc:chgData name="Dieke Schutjens" userId="3f6cbedf-10d9-4258-bc10-bfbf2610c8a8" providerId="ADAL" clId="{7810514A-7099-4C98-9556-71F828066893}" dt="2024-01-25T12:26:04.891" v="3538" actId="2056"/>
        <pc:sldMkLst>
          <pc:docMk/>
          <pc:sldMk cId="3141691137" sldId="892"/>
        </pc:sldMkLst>
        <pc:extLst>
          <p:ext xmlns:p="http://schemas.openxmlformats.org/presentationml/2006/main" uri="{D6D511B9-2390-475A-947B-AFAB55BFBCF1}">
            <pc226:cmChg xmlns:pc226="http://schemas.microsoft.com/office/powerpoint/2022/06/main/command" chg="mod">
              <pc226:chgData name="Dieke Schutjens" userId="3f6cbedf-10d9-4258-bc10-bfbf2610c8a8" providerId="ADAL" clId="{7810514A-7099-4C98-9556-71F828066893}" dt="2024-01-25T12:26:04.891" v="3538" actId="2056"/>
              <pc2:cmMkLst xmlns:pc2="http://schemas.microsoft.com/office/powerpoint/2019/9/main/command">
                <pc:docMk/>
                <pc:sldMk cId="3141691137" sldId="892"/>
                <pc2:cmMk id="{886BAA97-E4E2-460E-BDB7-7DB311A02E40}"/>
              </pc2:cmMkLst>
            </pc226:cmChg>
          </p:ext>
        </pc:extLst>
      </pc:sldChg>
      <pc:sldChg chg="modSp mod">
        <pc:chgData name="Dieke Schutjens" userId="3f6cbedf-10d9-4258-bc10-bfbf2610c8a8" providerId="ADAL" clId="{7810514A-7099-4C98-9556-71F828066893}" dt="2024-01-25T13:58:46.716" v="3572" actId="20577"/>
        <pc:sldMkLst>
          <pc:docMk/>
          <pc:sldMk cId="72941350" sldId="896"/>
        </pc:sldMkLst>
      </pc:sldChg>
      <pc:sldChg chg="modSp del mod">
        <pc:chgData name="Dieke Schutjens" userId="3f6cbedf-10d9-4258-bc10-bfbf2610c8a8" providerId="ADAL" clId="{7810514A-7099-4C98-9556-71F828066893}" dt="2024-02-06T07:47:25.851" v="4184" actId="47"/>
        <pc:sldMkLst>
          <pc:docMk/>
          <pc:sldMk cId="647109756" sldId="899"/>
        </pc:sldMkLst>
      </pc:sldChg>
      <pc:sldChg chg="addSp delSp modSp mod modAnim">
        <pc:chgData name="Dieke Schutjens" userId="3f6cbedf-10d9-4258-bc10-bfbf2610c8a8" providerId="ADAL" clId="{7810514A-7099-4C98-9556-71F828066893}" dt="2024-02-06T07:48:46.480" v="4274"/>
        <pc:sldMkLst>
          <pc:docMk/>
          <pc:sldMk cId="2277707490" sldId="900"/>
        </pc:sldMkLst>
      </pc:sldChg>
      <pc:sldChg chg="del">
        <pc:chgData name="Dieke Schutjens" userId="3f6cbedf-10d9-4258-bc10-bfbf2610c8a8" providerId="ADAL" clId="{7810514A-7099-4C98-9556-71F828066893}" dt="2024-02-06T08:03:05.597" v="4520" actId="47"/>
        <pc:sldMkLst>
          <pc:docMk/>
          <pc:sldMk cId="1909439857" sldId="916"/>
        </pc:sldMkLst>
      </pc:sldChg>
      <pc:sldChg chg="ord">
        <pc:chgData name="Dieke Schutjens" userId="3f6cbedf-10d9-4258-bc10-bfbf2610c8a8" providerId="ADAL" clId="{7810514A-7099-4C98-9556-71F828066893}" dt="2024-02-06T08:25:58.945" v="5564"/>
        <pc:sldMkLst>
          <pc:docMk/>
          <pc:sldMk cId="3532515598" sldId="917"/>
        </pc:sldMkLst>
      </pc:sldChg>
      <pc:sldChg chg="modSp mod">
        <pc:chgData name="Dieke Schutjens" userId="3f6cbedf-10d9-4258-bc10-bfbf2610c8a8" providerId="ADAL" clId="{7810514A-7099-4C98-9556-71F828066893}" dt="2024-02-06T07:47:55.202" v="4268" actId="20577"/>
        <pc:sldMkLst>
          <pc:docMk/>
          <pc:sldMk cId="789528233" sldId="921"/>
        </pc:sldMkLst>
      </pc:sldChg>
      <pc:sldChg chg="addSp delSp modSp add mod">
        <pc:chgData name="Dieke Schutjens" userId="3f6cbedf-10d9-4258-bc10-bfbf2610c8a8" providerId="ADAL" clId="{7810514A-7099-4C98-9556-71F828066893}" dt="2024-02-06T08:19:05.720" v="4812" actId="1076"/>
        <pc:sldMkLst>
          <pc:docMk/>
          <pc:sldMk cId="1516188854" sldId="922"/>
        </pc:sldMkLst>
      </pc:sldChg>
      <pc:sldChg chg="modSp add del mod">
        <pc:chgData name="Dieke Schutjens" userId="3f6cbedf-10d9-4258-bc10-bfbf2610c8a8" providerId="ADAL" clId="{7810514A-7099-4C98-9556-71F828066893}" dt="2024-02-06T08:21:14.245" v="5016" actId="47"/>
        <pc:sldMkLst>
          <pc:docMk/>
          <pc:sldMk cId="935542170" sldId="923"/>
        </pc:sldMkLst>
      </pc:sldChg>
      <pc:sldChg chg="modSp add mod ord">
        <pc:chgData name="Dieke Schutjens" userId="3f6cbedf-10d9-4258-bc10-bfbf2610c8a8" providerId="ADAL" clId="{7810514A-7099-4C98-9556-71F828066893}" dt="2024-02-06T08:24:17.719" v="5415"/>
        <pc:sldMkLst>
          <pc:docMk/>
          <pc:sldMk cId="1085915346" sldId="924"/>
        </pc:sldMkLst>
      </pc:sldChg>
      <pc:sldChg chg="modSp add mod ord">
        <pc:chgData name="Dieke Schutjens" userId="3f6cbedf-10d9-4258-bc10-bfbf2610c8a8" providerId="ADAL" clId="{7810514A-7099-4C98-9556-71F828066893}" dt="2024-02-06T08:44:07.908" v="5620" actId="1076"/>
        <pc:sldMkLst>
          <pc:docMk/>
          <pc:sldMk cId="4237715115" sldId="925"/>
        </pc:sldMkLst>
      </pc:sldChg>
      <pc:sldChg chg="modSp add mod ord">
        <pc:chgData name="Dieke Schutjens" userId="3f6cbedf-10d9-4258-bc10-bfbf2610c8a8" providerId="ADAL" clId="{7810514A-7099-4C98-9556-71F828066893}" dt="2024-02-06T08:43:59.340" v="5618"/>
        <pc:sldMkLst>
          <pc:docMk/>
          <pc:sldMk cId="1393866826" sldId="926"/>
        </pc:sldMkLst>
      </pc:sldChg>
      <pc:sldChg chg="modSp add mod ord">
        <pc:chgData name="Dieke Schutjens" userId="3f6cbedf-10d9-4258-bc10-bfbf2610c8a8" providerId="ADAL" clId="{7810514A-7099-4C98-9556-71F828066893}" dt="2024-02-06T08:44:21.369" v="5624"/>
        <pc:sldMkLst>
          <pc:docMk/>
          <pc:sldMk cId="3817505127" sldId="927"/>
        </pc:sldMkLst>
      </pc:sldChg>
      <pc:sldChg chg="modSp add mod">
        <pc:chgData name="Dieke Schutjens" userId="3f6cbedf-10d9-4258-bc10-bfbf2610c8a8" providerId="ADAL" clId="{7810514A-7099-4C98-9556-71F828066893}" dt="2024-02-06T08:44:03.354" v="5619" actId="1076"/>
        <pc:sldMkLst>
          <pc:docMk/>
          <pc:sldMk cId="3753165000" sldId="928"/>
        </pc:sldMkLst>
      </pc:sldChg>
      <pc:sldChg chg="add del">
        <pc:chgData name="Dieke Schutjens" userId="3f6cbedf-10d9-4258-bc10-bfbf2610c8a8" providerId="ADAL" clId="{7810514A-7099-4C98-9556-71F828066893}" dt="2024-02-09T11:11:06.094" v="5634" actId="47"/>
        <pc:sldMkLst>
          <pc:docMk/>
          <pc:sldMk cId="2701325930" sldId="931"/>
        </pc:sldMkLst>
      </pc:sldChg>
      <pc:sldMasterChg chg="del delSldLayout">
        <pc:chgData name="Dieke Schutjens" userId="3f6cbedf-10d9-4258-bc10-bfbf2610c8a8" providerId="ADAL" clId="{7810514A-7099-4C98-9556-71F828066893}" dt="2024-01-25T08:52:39.723" v="3447" actId="47"/>
        <pc:sldMasterMkLst>
          <pc:docMk/>
          <pc:sldMasterMk cId="590200941" sldId="2147483885"/>
        </pc:sldMasterMkLst>
        <pc:sldLayoutChg chg="del">
          <pc:chgData name="Dieke Schutjens" userId="3f6cbedf-10d9-4258-bc10-bfbf2610c8a8" providerId="ADAL" clId="{7810514A-7099-4C98-9556-71F828066893}" dt="2024-01-25T08:52:39.723" v="3447" actId="47"/>
          <pc:sldLayoutMkLst>
            <pc:docMk/>
            <pc:sldMasterMk cId="590200941" sldId="2147483885"/>
            <pc:sldLayoutMk cId="3517248044" sldId="2147483886"/>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66981948" sldId="2147483887"/>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764789008" sldId="2147483888"/>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1568468469" sldId="2147483889"/>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1584760451" sldId="2147483890"/>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637768503" sldId="2147483891"/>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2930162447" sldId="2147483892"/>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900747796" sldId="2147483893"/>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17372187" sldId="2147483894"/>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226489806" sldId="2147483895"/>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2538860135" sldId="2147483896"/>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211524512" sldId="2147483897"/>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4197785529" sldId="2147483898"/>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206678973" sldId="2147483899"/>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1549214164" sldId="2147483900"/>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2708068167" sldId="2147483901"/>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606735990" sldId="2147483902"/>
          </pc:sldLayoutMkLst>
        </pc:sldLayoutChg>
        <pc:sldLayoutChg chg="del">
          <pc:chgData name="Dieke Schutjens" userId="3f6cbedf-10d9-4258-bc10-bfbf2610c8a8" providerId="ADAL" clId="{7810514A-7099-4C98-9556-71F828066893}" dt="2024-01-25T08:52:39.723" v="3447" actId="47"/>
          <pc:sldLayoutMkLst>
            <pc:docMk/>
            <pc:sldMasterMk cId="590200941" sldId="2147483885"/>
            <pc:sldLayoutMk cId="3347051781" sldId="2147483903"/>
          </pc:sldLayoutMkLst>
        </pc:sldLayoutChg>
      </pc:sldMasterChg>
      <pc:sldMasterChg chg="del delSldLayout">
        <pc:chgData name="Dieke Schutjens" userId="3f6cbedf-10d9-4258-bc10-bfbf2610c8a8" providerId="ADAL" clId="{7810514A-7099-4C98-9556-71F828066893}" dt="2024-02-06T07:59:42.923" v="4349" actId="47"/>
        <pc:sldMasterMkLst>
          <pc:docMk/>
          <pc:sldMasterMk cId="3522666965" sldId="2147483886"/>
        </pc:sldMasterMkLst>
        <pc:sldLayoutChg chg="del">
          <pc:chgData name="Dieke Schutjens" userId="3f6cbedf-10d9-4258-bc10-bfbf2610c8a8" providerId="ADAL" clId="{7810514A-7099-4C98-9556-71F828066893}" dt="2024-02-06T07:59:42.923" v="4349" actId="47"/>
          <pc:sldLayoutMkLst>
            <pc:docMk/>
            <pc:sldMasterMk cId="3522666965" sldId="2147483886"/>
            <pc:sldLayoutMk cId="1293797382" sldId="2147483887"/>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993640441" sldId="2147483888"/>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2783940505" sldId="2147483889"/>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4173610789" sldId="2147483890"/>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2008099399" sldId="2147483891"/>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768879297" sldId="2147483892"/>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4021177938" sldId="2147483893"/>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3340225252" sldId="2147483894"/>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263812795" sldId="2147483895"/>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462516341" sldId="2147483896"/>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598809635" sldId="2147483897"/>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9351085" sldId="2147483898"/>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397225759" sldId="2147483899"/>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970671000" sldId="2147483900"/>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4015230899" sldId="2147483901"/>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3327981243" sldId="2147483902"/>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2614114839" sldId="2147483903"/>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656084628" sldId="2147483904"/>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971378115" sldId="2147483905"/>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1565084605" sldId="2147483906"/>
          </pc:sldLayoutMkLst>
        </pc:sldLayoutChg>
        <pc:sldLayoutChg chg="del">
          <pc:chgData name="Dieke Schutjens" userId="3f6cbedf-10d9-4258-bc10-bfbf2610c8a8" providerId="ADAL" clId="{7810514A-7099-4C98-9556-71F828066893}" dt="2024-02-06T07:59:42.923" v="4349" actId="47"/>
          <pc:sldLayoutMkLst>
            <pc:docMk/>
            <pc:sldMasterMk cId="3522666965" sldId="2147483886"/>
            <pc:sldLayoutMk cId="2228148316" sldId="2147483907"/>
          </pc:sldLayoutMkLst>
        </pc:sldLayoutChg>
      </pc:sldMasterChg>
    </pc:docChg>
  </pc:docChgLst>
  <pc:docChgLst>
    <pc:chgData name="Anne Hofstra" userId="bf72e52e-eabc-4982-a6a0-5cc04f1eedc6" providerId="ADAL" clId="{36DC0F73-4D2B-4778-B7AB-86DC1526BD69}"/>
    <pc:docChg chg="undo redo custSel addSld delSld modSld sldOrd">
      <pc:chgData name="Anne Hofstra" userId="bf72e52e-eabc-4982-a6a0-5cc04f1eedc6" providerId="ADAL" clId="{36DC0F73-4D2B-4778-B7AB-86DC1526BD69}" dt="2024-10-23T10:34:35.704" v="6267" actId="1076"/>
      <pc:docMkLst>
        <pc:docMk/>
      </pc:docMkLst>
      <pc:sldChg chg="addSp delSp modSp add del mod delAnim modAnim">
        <pc:chgData name="Anne Hofstra" userId="bf72e52e-eabc-4982-a6a0-5cc04f1eedc6" providerId="ADAL" clId="{36DC0F73-4D2B-4778-B7AB-86DC1526BD69}" dt="2024-10-22T13:54:43.881" v="706" actId="47"/>
        <pc:sldMkLst>
          <pc:docMk/>
          <pc:sldMk cId="2442751833" sldId="285"/>
        </pc:sldMkLst>
      </pc:sldChg>
      <pc:sldChg chg="addSp delSp modSp add mod modNotesTx">
        <pc:chgData name="Anne Hofstra" userId="bf72e52e-eabc-4982-a6a0-5cc04f1eedc6" providerId="ADAL" clId="{36DC0F73-4D2B-4778-B7AB-86DC1526BD69}" dt="2024-10-22T14:24:47.997" v="2456" actId="478"/>
        <pc:sldMkLst>
          <pc:docMk/>
          <pc:sldMk cId="3193832794" sldId="696"/>
        </pc:sldMkLst>
      </pc:sldChg>
      <pc:sldChg chg="addSp delSp modSp add mod modNotesTx">
        <pc:chgData name="Anne Hofstra" userId="bf72e52e-eabc-4982-a6a0-5cc04f1eedc6" providerId="ADAL" clId="{36DC0F73-4D2B-4778-B7AB-86DC1526BD69}" dt="2024-10-22T14:24:58.535" v="2461" actId="478"/>
        <pc:sldMkLst>
          <pc:docMk/>
          <pc:sldMk cId="1541783979" sldId="697"/>
        </pc:sldMkLst>
      </pc:sldChg>
      <pc:sldChg chg="addSp delSp modSp add mod modNotesTx">
        <pc:chgData name="Anne Hofstra" userId="bf72e52e-eabc-4982-a6a0-5cc04f1eedc6" providerId="ADAL" clId="{36DC0F73-4D2B-4778-B7AB-86DC1526BD69}" dt="2024-10-22T14:24:51.231" v="2458"/>
        <pc:sldMkLst>
          <pc:docMk/>
          <pc:sldMk cId="1779448242" sldId="698"/>
        </pc:sldMkLst>
      </pc:sldChg>
      <pc:sldChg chg="del">
        <pc:chgData name="Anne Hofstra" userId="bf72e52e-eabc-4982-a6a0-5cc04f1eedc6" providerId="ADAL" clId="{36DC0F73-4D2B-4778-B7AB-86DC1526BD69}" dt="2024-10-11T07:50:27.768" v="61" actId="47"/>
        <pc:sldMkLst>
          <pc:docMk/>
          <pc:sldMk cId="0" sldId="711"/>
        </pc:sldMkLst>
      </pc:sldChg>
      <pc:sldChg chg="addSp delSp modSp add mod setBg">
        <pc:chgData name="Anne Hofstra" userId="bf72e52e-eabc-4982-a6a0-5cc04f1eedc6" providerId="ADAL" clId="{36DC0F73-4D2B-4778-B7AB-86DC1526BD69}" dt="2024-10-23T08:48:10.392" v="5618" actId="20577"/>
        <pc:sldMkLst>
          <pc:docMk/>
          <pc:sldMk cId="3156151568" sldId="947"/>
        </pc:sldMkLst>
      </pc:sldChg>
      <pc:sldChg chg="add">
        <pc:chgData name="Anne Hofstra" userId="bf72e52e-eabc-4982-a6a0-5cc04f1eedc6" providerId="ADAL" clId="{36DC0F73-4D2B-4778-B7AB-86DC1526BD69}" dt="2024-10-11T07:50:51.715" v="64"/>
        <pc:sldMkLst>
          <pc:docMk/>
          <pc:sldMk cId="3691751852" sldId="998"/>
        </pc:sldMkLst>
      </pc:sldChg>
      <pc:sldChg chg="del">
        <pc:chgData name="Anne Hofstra" userId="bf72e52e-eabc-4982-a6a0-5cc04f1eedc6" providerId="ADAL" clId="{36DC0F73-4D2B-4778-B7AB-86DC1526BD69}" dt="2024-10-22T14:07:05.549" v="1233" actId="47"/>
        <pc:sldMkLst>
          <pc:docMk/>
          <pc:sldMk cId="3801271253" sldId="999"/>
        </pc:sldMkLst>
      </pc:sldChg>
      <pc:sldChg chg="addSp modSp del">
        <pc:chgData name="Anne Hofstra" userId="bf72e52e-eabc-4982-a6a0-5cc04f1eedc6" providerId="ADAL" clId="{36DC0F73-4D2B-4778-B7AB-86DC1526BD69}" dt="2024-10-22T14:25:32.045" v="2478" actId="47"/>
        <pc:sldMkLst>
          <pc:docMk/>
          <pc:sldMk cId="696759469" sldId="1000"/>
        </pc:sldMkLst>
      </pc:sldChg>
      <pc:sldChg chg="addSp delSp modSp mod setBg">
        <pc:chgData name="Anne Hofstra" userId="bf72e52e-eabc-4982-a6a0-5cc04f1eedc6" providerId="ADAL" clId="{36DC0F73-4D2B-4778-B7AB-86DC1526BD69}" dt="2024-10-22T14:55:06.263" v="4790" actId="2711"/>
        <pc:sldMkLst>
          <pc:docMk/>
          <pc:sldMk cId="1200907649" sldId="1001"/>
        </pc:sldMkLst>
      </pc:sldChg>
      <pc:sldChg chg="addSp modSp mod">
        <pc:chgData name="Anne Hofstra" userId="bf72e52e-eabc-4982-a6a0-5cc04f1eedc6" providerId="ADAL" clId="{36DC0F73-4D2B-4778-B7AB-86DC1526BD69}" dt="2024-10-22T14:54:50.100" v="4787" actId="2711"/>
        <pc:sldMkLst>
          <pc:docMk/>
          <pc:sldMk cId="2662241483" sldId="1002"/>
        </pc:sldMkLst>
      </pc:sldChg>
      <pc:sldChg chg="addSp delSp modSp mod">
        <pc:chgData name="Anne Hofstra" userId="bf72e52e-eabc-4982-a6a0-5cc04f1eedc6" providerId="ADAL" clId="{36DC0F73-4D2B-4778-B7AB-86DC1526BD69}" dt="2024-10-22T14:54:43.831" v="4786" actId="2711"/>
        <pc:sldMkLst>
          <pc:docMk/>
          <pc:sldMk cId="4274784234" sldId="1003"/>
        </pc:sldMkLst>
      </pc:sldChg>
      <pc:sldChg chg="addSp modSp mod">
        <pc:chgData name="Anne Hofstra" userId="bf72e52e-eabc-4982-a6a0-5cc04f1eedc6" providerId="ADAL" clId="{36DC0F73-4D2B-4778-B7AB-86DC1526BD69}" dt="2024-10-22T14:54:37.963" v="4785" actId="2711"/>
        <pc:sldMkLst>
          <pc:docMk/>
          <pc:sldMk cId="3439119391" sldId="1004"/>
        </pc:sldMkLst>
      </pc:sldChg>
      <pc:sldChg chg="addSp delSp modSp mod">
        <pc:chgData name="Anne Hofstra" userId="bf72e52e-eabc-4982-a6a0-5cc04f1eedc6" providerId="ADAL" clId="{36DC0F73-4D2B-4778-B7AB-86DC1526BD69}" dt="2024-10-22T14:54:29.251" v="4784" actId="2711"/>
        <pc:sldMkLst>
          <pc:docMk/>
          <pc:sldMk cId="3245673782" sldId="1005"/>
        </pc:sldMkLst>
      </pc:sldChg>
      <pc:sldChg chg="addSp modSp del">
        <pc:chgData name="Anne Hofstra" userId="bf72e52e-eabc-4982-a6a0-5cc04f1eedc6" providerId="ADAL" clId="{36DC0F73-4D2B-4778-B7AB-86DC1526BD69}" dt="2024-10-22T14:25:31.175" v="2477" actId="47"/>
        <pc:sldMkLst>
          <pc:docMk/>
          <pc:sldMk cId="2160909870" sldId="1006"/>
        </pc:sldMkLst>
      </pc:sldChg>
      <pc:sldChg chg="del">
        <pc:chgData name="Anne Hofstra" userId="bf72e52e-eabc-4982-a6a0-5cc04f1eedc6" providerId="ADAL" clId="{36DC0F73-4D2B-4778-B7AB-86DC1526BD69}" dt="2024-10-22T14:07:08.755" v="1234" actId="47"/>
        <pc:sldMkLst>
          <pc:docMk/>
          <pc:sldMk cId="4228557566" sldId="1007"/>
        </pc:sldMkLst>
      </pc:sldChg>
      <pc:sldChg chg="addSp modSp mod">
        <pc:chgData name="Anne Hofstra" userId="bf72e52e-eabc-4982-a6a0-5cc04f1eedc6" providerId="ADAL" clId="{36DC0F73-4D2B-4778-B7AB-86DC1526BD69}" dt="2024-10-22T14:54:23.392" v="4783" actId="2711"/>
        <pc:sldMkLst>
          <pc:docMk/>
          <pc:sldMk cId="312031767" sldId="1008"/>
        </pc:sldMkLst>
      </pc:sldChg>
      <pc:sldChg chg="addSp delSp modSp mod">
        <pc:chgData name="Anne Hofstra" userId="bf72e52e-eabc-4982-a6a0-5cc04f1eedc6" providerId="ADAL" clId="{36DC0F73-4D2B-4778-B7AB-86DC1526BD69}" dt="2024-10-22T14:54:17.492" v="4782" actId="2711"/>
        <pc:sldMkLst>
          <pc:docMk/>
          <pc:sldMk cId="1186971254" sldId="1010"/>
        </pc:sldMkLst>
      </pc:sldChg>
      <pc:sldChg chg="addSp delSp modSp add mod setBg">
        <pc:chgData name="Anne Hofstra" userId="bf72e52e-eabc-4982-a6a0-5cc04f1eedc6" providerId="ADAL" clId="{36DC0F73-4D2B-4778-B7AB-86DC1526BD69}" dt="2024-10-11T07:50:24.203" v="60" actId="20577"/>
        <pc:sldMkLst>
          <pc:docMk/>
          <pc:sldMk cId="0" sldId="1011"/>
        </pc:sldMkLst>
      </pc:sldChg>
      <pc:sldChg chg="modSp add mod">
        <pc:chgData name="Anne Hofstra" userId="bf72e52e-eabc-4982-a6a0-5cc04f1eedc6" providerId="ADAL" clId="{36DC0F73-4D2B-4778-B7AB-86DC1526BD69}" dt="2024-10-22T14:05:17.991" v="1190" actId="5793"/>
        <pc:sldMkLst>
          <pc:docMk/>
          <pc:sldMk cId="1470829717" sldId="1012"/>
        </pc:sldMkLst>
      </pc:sldChg>
      <pc:sldChg chg="modSp add mod ord">
        <pc:chgData name="Anne Hofstra" userId="bf72e52e-eabc-4982-a6a0-5cc04f1eedc6" providerId="ADAL" clId="{36DC0F73-4D2B-4778-B7AB-86DC1526BD69}" dt="2024-10-11T08:01:58.046" v="201" actId="14100"/>
        <pc:sldMkLst>
          <pc:docMk/>
          <pc:sldMk cId="4083175800" sldId="1013"/>
        </pc:sldMkLst>
      </pc:sldChg>
      <pc:sldChg chg="modSp add mod">
        <pc:chgData name="Anne Hofstra" userId="bf72e52e-eabc-4982-a6a0-5cc04f1eedc6" providerId="ADAL" clId="{36DC0F73-4D2B-4778-B7AB-86DC1526BD69}" dt="2024-10-23T10:25:47.549" v="6224" actId="20577"/>
        <pc:sldMkLst>
          <pc:docMk/>
          <pc:sldMk cId="769384305" sldId="1023"/>
        </pc:sldMkLst>
      </pc:sldChg>
      <pc:sldChg chg="addSp delSp modSp add mod modNotesTx">
        <pc:chgData name="Anne Hofstra" userId="bf72e52e-eabc-4982-a6a0-5cc04f1eedc6" providerId="ADAL" clId="{36DC0F73-4D2B-4778-B7AB-86DC1526BD69}" dt="2024-10-22T14:24:45.975" v="2455" actId="478"/>
        <pc:sldMkLst>
          <pc:docMk/>
          <pc:sldMk cId="1374231639" sldId="1050"/>
        </pc:sldMkLst>
      </pc:sldChg>
      <pc:sldChg chg="modSp add mod ord">
        <pc:chgData name="Anne Hofstra" userId="bf72e52e-eabc-4982-a6a0-5cc04f1eedc6" providerId="ADAL" clId="{36DC0F73-4D2B-4778-B7AB-86DC1526BD69}" dt="2024-10-23T08:33:11.052" v="5189" actId="20577"/>
        <pc:sldMkLst>
          <pc:docMk/>
          <pc:sldMk cId="2543619320" sldId="1051"/>
        </pc:sldMkLst>
      </pc:sldChg>
      <pc:sldChg chg="addSp delSp modSp add mod modAnim modShow modNotesTx">
        <pc:chgData name="Anne Hofstra" userId="bf72e52e-eabc-4982-a6a0-5cc04f1eedc6" providerId="ADAL" clId="{36DC0F73-4D2B-4778-B7AB-86DC1526BD69}" dt="2024-10-23T10:34:35.704" v="6267" actId="1076"/>
        <pc:sldMkLst>
          <pc:docMk/>
          <pc:sldMk cId="1298031697" sldId="1052"/>
        </pc:sldMkLst>
      </pc:sldChg>
      <pc:sldChg chg="addSp delSp modSp add mod ord">
        <pc:chgData name="Anne Hofstra" userId="bf72e52e-eabc-4982-a6a0-5cc04f1eedc6" providerId="ADAL" clId="{36DC0F73-4D2B-4778-B7AB-86DC1526BD69}" dt="2024-10-23T10:20:41.383" v="5842" actId="20577"/>
        <pc:sldMkLst>
          <pc:docMk/>
          <pc:sldMk cId="987277162" sldId="1053"/>
        </pc:sldMkLst>
      </pc:sldChg>
      <pc:sldChg chg="addSp delSp modSp add mod">
        <pc:chgData name="Anne Hofstra" userId="bf72e52e-eabc-4982-a6a0-5cc04f1eedc6" providerId="ADAL" clId="{36DC0F73-4D2B-4778-B7AB-86DC1526BD69}" dt="2024-10-22T14:25:06.041" v="2465"/>
        <pc:sldMkLst>
          <pc:docMk/>
          <pc:sldMk cId="3197485567" sldId="1054"/>
        </pc:sldMkLst>
      </pc:sldChg>
      <pc:sldChg chg="addSp delSp modSp add mod">
        <pc:chgData name="Anne Hofstra" userId="bf72e52e-eabc-4982-a6a0-5cc04f1eedc6" providerId="ADAL" clId="{36DC0F73-4D2B-4778-B7AB-86DC1526BD69}" dt="2024-10-22T14:54:55.201" v="4788" actId="2711"/>
        <pc:sldMkLst>
          <pc:docMk/>
          <pc:sldMk cId="836002689" sldId="1055"/>
        </pc:sldMkLst>
      </pc:sldChg>
      <pc:sldChg chg="addSp modSp add mod ord">
        <pc:chgData name="Anne Hofstra" userId="bf72e52e-eabc-4982-a6a0-5cc04f1eedc6" providerId="ADAL" clId="{36DC0F73-4D2B-4778-B7AB-86DC1526BD69}" dt="2024-10-22T14:55:01.381" v="4789" actId="2711"/>
        <pc:sldMkLst>
          <pc:docMk/>
          <pc:sldMk cId="1142752722" sldId="1056"/>
        </pc:sldMkLst>
      </pc:sldChg>
      <pc:sldChg chg="modSp add mod ord">
        <pc:chgData name="Anne Hofstra" userId="bf72e52e-eabc-4982-a6a0-5cc04f1eedc6" providerId="ADAL" clId="{36DC0F73-4D2B-4778-B7AB-86DC1526BD69}" dt="2024-10-22T14:54:09.809" v="4781" actId="2711"/>
        <pc:sldMkLst>
          <pc:docMk/>
          <pc:sldMk cId="2988134551" sldId="1057"/>
        </pc:sldMkLst>
      </pc:sldChg>
      <pc:sldChg chg="addSp delSp modSp add mod ord">
        <pc:chgData name="Anne Hofstra" userId="bf72e52e-eabc-4982-a6a0-5cc04f1eedc6" providerId="ADAL" clId="{36DC0F73-4D2B-4778-B7AB-86DC1526BD69}" dt="2024-10-23T08:39:57.201" v="5228" actId="20577"/>
        <pc:sldMkLst>
          <pc:docMk/>
          <pc:sldMk cId="192833969" sldId="1058"/>
        </pc:sldMkLst>
      </pc:sldChg>
      <pc:sldChg chg="modSp add mod ord">
        <pc:chgData name="Anne Hofstra" userId="bf72e52e-eabc-4982-a6a0-5cc04f1eedc6" providerId="ADAL" clId="{36DC0F73-4D2B-4778-B7AB-86DC1526BD69}" dt="2024-10-23T08:45:38.902" v="5584" actId="20577"/>
        <pc:sldMkLst>
          <pc:docMk/>
          <pc:sldMk cId="1666538709" sldId="1059"/>
        </pc:sldMkLst>
      </pc:sldChg>
      <pc:sldChg chg="addSp modSp add mod">
        <pc:chgData name="Anne Hofstra" userId="bf72e52e-eabc-4982-a6a0-5cc04f1eedc6" providerId="ADAL" clId="{36DC0F73-4D2B-4778-B7AB-86DC1526BD69}" dt="2024-10-22T14:56:07.179" v="4877"/>
        <pc:sldMkLst>
          <pc:docMk/>
          <pc:sldMk cId="673794576" sldId="1113"/>
        </pc:sldMkLst>
      </pc:sldChg>
      <pc:sldChg chg="modSp add mod ord">
        <pc:chgData name="Anne Hofstra" userId="bf72e52e-eabc-4982-a6a0-5cc04f1eedc6" providerId="ADAL" clId="{36DC0F73-4D2B-4778-B7AB-86DC1526BD69}" dt="2024-10-23T08:48:14.273" v="5621" actId="20577"/>
        <pc:sldMkLst>
          <pc:docMk/>
          <pc:sldMk cId="2713784374" sldId="1114"/>
        </pc:sldMkLst>
      </pc:sldChg>
    </pc:docChg>
  </pc:docChgLst>
  <pc:docChgLst>
    <pc:chgData name="Erica Rasch" userId="c73bd83b-b8f8-482b-b98c-3596cb3f73e4" providerId="ADAL" clId="{7231B766-23C5-4B6B-BB26-EBAF40E58D61}"/>
    <pc:docChg chg="">
      <pc:chgData name="Erica Rasch" userId="c73bd83b-b8f8-482b-b98c-3596cb3f73e4" providerId="ADAL" clId="{7231B766-23C5-4B6B-BB26-EBAF40E58D61}" dt="2024-01-30T11:30:39.694" v="4"/>
      <pc:docMkLst>
        <pc:docMk/>
      </pc:docMkLst>
      <pc:sldChg chg="addCm">
        <pc:chgData name="Erica Rasch" userId="c73bd83b-b8f8-482b-b98c-3596cb3f73e4" providerId="ADAL" clId="{7231B766-23C5-4B6B-BB26-EBAF40E58D61}" dt="2024-01-30T11:19:23.554" v="0"/>
        <pc:sldMkLst>
          <pc:docMk/>
          <pc:sldMk cId="2933206701" sldId="717"/>
        </pc:sldMkLst>
        <pc:extLst>
          <p:ext xmlns:p="http://schemas.openxmlformats.org/presentationml/2006/main" uri="{D6D511B9-2390-475A-947B-AFAB55BFBCF1}">
            <pc226:cmChg xmlns:pc226="http://schemas.microsoft.com/office/powerpoint/2022/06/main/command" chg="add">
              <pc226:chgData name="Erica Rasch" userId="c73bd83b-b8f8-482b-b98c-3596cb3f73e4" providerId="ADAL" clId="{7231B766-23C5-4B6B-BB26-EBAF40E58D61}" dt="2024-01-30T11:19:23.554" v="0"/>
              <pc2:cmMkLst xmlns:pc2="http://schemas.microsoft.com/office/powerpoint/2019/9/main/command">
                <pc:docMk/>
                <pc:sldMk cId="2933206701" sldId="717"/>
                <pc2:cmMk id="{73022E26-BD4E-4380-84D9-7B87004340C5}"/>
              </pc2:cmMkLst>
            </pc226:cmChg>
          </p:ext>
        </pc:extLst>
      </pc:sldChg>
      <pc:sldChg chg="addCm">
        <pc:chgData name="Erica Rasch" userId="c73bd83b-b8f8-482b-b98c-3596cb3f73e4" providerId="ADAL" clId="{7231B766-23C5-4B6B-BB26-EBAF40E58D61}" dt="2024-01-30T11:30:39.694" v="4"/>
        <pc:sldMkLst>
          <pc:docMk/>
          <pc:sldMk cId="3721033222" sldId="865"/>
        </pc:sldMkLst>
        <pc:extLst>
          <p:ext xmlns:p="http://schemas.openxmlformats.org/presentationml/2006/main" uri="{D6D511B9-2390-475A-947B-AFAB55BFBCF1}">
            <pc226:cmChg xmlns:pc226="http://schemas.microsoft.com/office/powerpoint/2022/06/main/command" chg="add">
              <pc226:chgData name="Erica Rasch" userId="c73bd83b-b8f8-482b-b98c-3596cb3f73e4" providerId="ADAL" clId="{7231B766-23C5-4B6B-BB26-EBAF40E58D61}" dt="2024-01-30T11:30:39.694" v="4"/>
              <pc2:cmMkLst xmlns:pc2="http://schemas.microsoft.com/office/powerpoint/2019/9/main/command">
                <pc:docMk/>
                <pc:sldMk cId="3721033222" sldId="865"/>
                <pc2:cmMk id="{B58ECD75-4280-4233-AC10-4A67E87BB451}"/>
              </pc2:cmMkLst>
            </pc226:cmChg>
          </p:ext>
        </pc:extLst>
      </pc:sldChg>
      <pc:sldChg chg="addCm">
        <pc:chgData name="Erica Rasch" userId="c73bd83b-b8f8-482b-b98c-3596cb3f73e4" providerId="ADAL" clId="{7231B766-23C5-4B6B-BB26-EBAF40E58D61}" dt="2024-01-30T11:23:43.177" v="1"/>
        <pc:sldMkLst>
          <pc:docMk/>
          <pc:sldMk cId="1651843582" sldId="889"/>
        </pc:sldMkLst>
        <pc:extLst>
          <p:ext xmlns:p="http://schemas.openxmlformats.org/presentationml/2006/main" uri="{D6D511B9-2390-475A-947B-AFAB55BFBCF1}">
            <pc226:cmChg xmlns:pc226="http://schemas.microsoft.com/office/powerpoint/2022/06/main/command" chg="add">
              <pc226:chgData name="Erica Rasch" userId="c73bd83b-b8f8-482b-b98c-3596cb3f73e4" providerId="ADAL" clId="{7231B766-23C5-4B6B-BB26-EBAF40E58D61}" dt="2024-01-30T11:23:43.177" v="1"/>
              <pc2:cmMkLst xmlns:pc2="http://schemas.microsoft.com/office/powerpoint/2019/9/main/command">
                <pc:docMk/>
                <pc:sldMk cId="1651843582" sldId="889"/>
                <pc2:cmMk id="{813CE4DE-B4E3-4294-BE1B-D8085AB8AD1C}"/>
              </pc2:cmMkLst>
            </pc226:cmChg>
          </p:ext>
        </pc:extLst>
      </pc:sldChg>
      <pc:sldChg chg="addCm modCm">
        <pc:chgData name="Erica Rasch" userId="c73bd83b-b8f8-482b-b98c-3596cb3f73e4" providerId="ADAL" clId="{7231B766-23C5-4B6B-BB26-EBAF40E58D61}" dt="2024-01-30T11:28:08.387" v="3"/>
        <pc:sldMkLst>
          <pc:docMk/>
          <pc:sldMk cId="3141691137" sldId="892"/>
        </pc:sldMkLst>
        <pc:extLst>
          <p:ext xmlns:p="http://schemas.openxmlformats.org/presentationml/2006/main" uri="{D6D511B9-2390-475A-947B-AFAB55BFBCF1}">
            <pc226:cmChg xmlns:pc226="http://schemas.microsoft.com/office/powerpoint/2022/06/main/command" chg="add mod">
              <pc226:chgData name="Erica Rasch" userId="c73bd83b-b8f8-482b-b98c-3596cb3f73e4" providerId="ADAL" clId="{7231B766-23C5-4B6B-BB26-EBAF40E58D61}" dt="2024-01-30T11:28:08.387" v="3"/>
              <pc2:cmMkLst xmlns:pc2="http://schemas.microsoft.com/office/powerpoint/2019/9/main/command">
                <pc:docMk/>
                <pc:sldMk cId="3141691137" sldId="892"/>
                <pc2:cmMk id="{8E6439EF-D465-4AB6-8C06-9D084320AFB0}"/>
              </pc2:cmMkLst>
            </pc226:cmChg>
          </p:ext>
        </pc:extLst>
      </pc:sldChg>
    </pc:docChg>
  </pc:docChgLst>
  <pc:docChgLst>
    <pc:chgData name="Anne Hofstra" userId="bf72e52e-eabc-4982-a6a0-5cc04f1eedc6" providerId="ADAL" clId="{7CBB0E0B-EF23-49B5-9A7C-D7ACE19DD7DE}"/>
    <pc:docChg chg="undo custSel addSld delSld modSld">
      <pc:chgData name="Anne Hofstra" userId="bf72e52e-eabc-4982-a6a0-5cc04f1eedc6" providerId="ADAL" clId="{7CBB0E0B-EF23-49B5-9A7C-D7ACE19DD7DE}" dt="2025-01-29T15:59:49.698" v="39" actId="20577"/>
      <pc:docMkLst>
        <pc:docMk/>
      </pc:docMkLst>
      <pc:sldChg chg="del">
        <pc:chgData name="Anne Hofstra" userId="bf72e52e-eabc-4982-a6a0-5cc04f1eedc6" providerId="ADAL" clId="{7CBB0E0B-EF23-49B5-9A7C-D7ACE19DD7DE}" dt="2025-01-29T15:58:05.283" v="15" actId="47"/>
        <pc:sldMkLst>
          <pc:docMk/>
          <pc:sldMk cId="1298031697" sldId="1052"/>
        </pc:sldMkLst>
      </pc:sldChg>
      <pc:sldChg chg="modSp mod">
        <pc:chgData name="Anne Hofstra" userId="bf72e52e-eabc-4982-a6a0-5cc04f1eedc6" providerId="ADAL" clId="{7CBB0E0B-EF23-49B5-9A7C-D7ACE19DD7DE}" dt="2025-01-29T15:59:49.698" v="39" actId="20577"/>
        <pc:sldMkLst>
          <pc:docMk/>
          <pc:sldMk cId="673794576" sldId="1113"/>
        </pc:sldMkLst>
        <pc:spChg chg="mod">
          <ac:chgData name="Anne Hofstra" userId="bf72e52e-eabc-4982-a6a0-5cc04f1eedc6" providerId="ADAL" clId="{7CBB0E0B-EF23-49B5-9A7C-D7ACE19DD7DE}" dt="2025-01-29T15:59:49.698" v="39" actId="20577"/>
          <ac:spMkLst>
            <pc:docMk/>
            <pc:sldMk cId="673794576" sldId="1113"/>
            <ac:spMk id="6" creationId="{72394112-C82B-D951-6BC5-55371F79413A}"/>
          </ac:spMkLst>
        </pc:spChg>
      </pc:sldChg>
      <pc:sldChg chg="addSp delSp modSp add mod">
        <pc:chgData name="Anne Hofstra" userId="bf72e52e-eabc-4982-a6a0-5cc04f1eedc6" providerId="ADAL" clId="{7CBB0E0B-EF23-49B5-9A7C-D7ACE19DD7DE}" dt="2025-01-29T15:58:09.394" v="38" actId="20577"/>
        <pc:sldMkLst>
          <pc:docMk/>
          <pc:sldMk cId="2756993016" sldId="1115"/>
        </pc:sldMkLst>
        <pc:spChg chg="mod">
          <ac:chgData name="Anne Hofstra" userId="bf72e52e-eabc-4982-a6a0-5cc04f1eedc6" providerId="ADAL" clId="{7CBB0E0B-EF23-49B5-9A7C-D7ACE19DD7DE}" dt="2025-01-29T15:58:09.394" v="38" actId="20577"/>
          <ac:spMkLst>
            <pc:docMk/>
            <pc:sldMk cId="2756993016" sldId="1115"/>
            <ac:spMk id="3" creationId="{83FA2253-805D-05FD-3F78-4324DFDCD1DB}"/>
          </ac:spMkLst>
        </pc:spChg>
        <pc:spChg chg="mod">
          <ac:chgData name="Anne Hofstra" userId="bf72e52e-eabc-4982-a6a0-5cc04f1eedc6" providerId="ADAL" clId="{7CBB0E0B-EF23-49B5-9A7C-D7ACE19DD7DE}" dt="2025-01-29T15:57:41.034" v="8" actId="20577"/>
          <ac:spMkLst>
            <pc:docMk/>
            <pc:sldMk cId="2756993016" sldId="1115"/>
            <ac:spMk id="7" creationId="{B774B6B7-7E45-9A83-6064-F20446CCC52B}"/>
          </ac:spMkLst>
        </pc:spChg>
        <pc:spChg chg="mod">
          <ac:chgData name="Anne Hofstra" userId="bf72e52e-eabc-4982-a6a0-5cc04f1eedc6" providerId="ADAL" clId="{7CBB0E0B-EF23-49B5-9A7C-D7ACE19DD7DE}" dt="2025-01-29T15:57:47.345" v="11" actId="1076"/>
          <ac:spMkLst>
            <pc:docMk/>
            <pc:sldMk cId="2756993016" sldId="1115"/>
            <ac:spMk id="10" creationId="{3DC02BAD-AE24-E816-EC78-F463D89CC27F}"/>
          </ac:spMkLst>
        </pc:spChg>
        <pc:picChg chg="add mod">
          <ac:chgData name="Anne Hofstra" userId="bf72e52e-eabc-4982-a6a0-5cc04f1eedc6" providerId="ADAL" clId="{7CBB0E0B-EF23-49B5-9A7C-D7ACE19DD7DE}" dt="2025-01-29T15:58:02.843" v="14" actId="1076"/>
          <ac:picMkLst>
            <pc:docMk/>
            <pc:sldMk cId="2756993016" sldId="1115"/>
            <ac:picMk id="5" creationId="{13452B4D-0F69-34D6-F06A-C5DA72917892}"/>
          </ac:picMkLst>
        </pc:picChg>
        <pc:picChg chg="mod">
          <ac:chgData name="Anne Hofstra" userId="bf72e52e-eabc-4982-a6a0-5cc04f1eedc6" providerId="ADAL" clId="{7CBB0E0B-EF23-49B5-9A7C-D7ACE19DD7DE}" dt="2025-01-29T15:57:32.634" v="5" actId="1076"/>
          <ac:picMkLst>
            <pc:docMk/>
            <pc:sldMk cId="2756993016" sldId="1115"/>
            <ac:picMk id="9" creationId="{96AA80AF-D1C6-C649-2DAE-D66305D56A21}"/>
          </ac:picMkLst>
        </pc:picChg>
        <pc:picChg chg="del">
          <ac:chgData name="Anne Hofstra" userId="bf72e52e-eabc-4982-a6a0-5cc04f1eedc6" providerId="ADAL" clId="{7CBB0E0B-EF23-49B5-9A7C-D7ACE19DD7DE}" dt="2025-01-29T15:57:22.487" v="1" actId="478"/>
          <ac:picMkLst>
            <pc:docMk/>
            <pc:sldMk cId="2756993016" sldId="1115"/>
            <ac:picMk id="14" creationId="{6AF7BC0D-3674-9233-9AED-2E1EF83B0184}"/>
          </ac:picMkLst>
        </pc:picChg>
      </pc:sldChg>
    </pc:docChg>
  </pc:docChgLst>
  <pc:docChgLst>
    <pc:chgData name="Khymo Moestadja" userId="8a0c1a0d-35fa-48d8-945a-0cc12df1abf5" providerId="ADAL" clId="{87F957C6-372D-4C7B-84A0-F3792335BBEC}"/>
    <pc:docChg chg="undo custSel addSld delSld modSld">
      <pc:chgData name="Khymo Moestadja" userId="8a0c1a0d-35fa-48d8-945a-0cc12df1abf5" providerId="ADAL" clId="{87F957C6-372D-4C7B-84A0-F3792335BBEC}" dt="2024-03-27T13:40:48.531" v="62" actId="47"/>
      <pc:docMkLst>
        <pc:docMk/>
      </pc:docMkLst>
      <pc:sldChg chg="addSp delSp modSp add del mod delAnim modAnim">
        <pc:chgData name="Khymo Moestadja" userId="8a0c1a0d-35fa-48d8-945a-0cc12df1abf5" providerId="ADAL" clId="{87F957C6-372D-4C7B-84A0-F3792335BBEC}" dt="2024-03-27T13:40:48.531" v="62" actId="47"/>
        <pc:sldMkLst>
          <pc:docMk/>
          <pc:sldMk cId="3179308407" sldId="991"/>
        </pc:sldMkLst>
      </pc:sldChg>
      <pc:sldChg chg="add del">
        <pc:chgData name="Khymo Moestadja" userId="8a0c1a0d-35fa-48d8-945a-0cc12df1abf5" providerId="ADAL" clId="{87F957C6-372D-4C7B-84A0-F3792335BBEC}" dt="2024-03-27T13:38:00.775" v="2"/>
        <pc:sldMkLst>
          <pc:docMk/>
          <pc:sldMk cId="3424447028" sldId="992"/>
        </pc:sldMkLst>
      </pc:sldChg>
    </pc:docChg>
  </pc:docChgLst>
  <pc:docChgLst>
    <pc:chgData name="Anne Hofstra" userId="bf72e52e-eabc-4982-a6a0-5cc04f1eedc6" providerId="ADAL" clId="{063C7B15-0FD8-4D4A-B6B4-C859FF946698}"/>
    <pc:docChg chg="undo custSel addSld delSld modSld sldOrd">
      <pc:chgData name="Anne Hofstra" userId="bf72e52e-eabc-4982-a6a0-5cc04f1eedc6" providerId="ADAL" clId="{063C7B15-0FD8-4D4A-B6B4-C859FF946698}" dt="2024-04-26T15:14:18.462" v="1087" actId="47"/>
      <pc:docMkLst>
        <pc:docMk/>
      </pc:docMkLst>
      <pc:sldChg chg="modNotesTx">
        <pc:chgData name="Anne Hofstra" userId="bf72e52e-eabc-4982-a6a0-5cc04f1eedc6" providerId="ADAL" clId="{063C7B15-0FD8-4D4A-B6B4-C859FF946698}" dt="2024-02-29T12:55:37.543" v="34" actId="20577"/>
        <pc:sldMkLst>
          <pc:docMk/>
          <pc:sldMk cId="3693960385" sldId="471"/>
        </pc:sldMkLst>
      </pc:sldChg>
      <pc:sldChg chg="del">
        <pc:chgData name="Anne Hofstra" userId="bf72e52e-eabc-4982-a6a0-5cc04f1eedc6" providerId="ADAL" clId="{063C7B15-0FD8-4D4A-B6B4-C859FF946698}" dt="2024-03-05T15:03:57.053" v="994" actId="47"/>
        <pc:sldMkLst>
          <pc:docMk/>
          <pc:sldMk cId="2007673997" sldId="608"/>
        </pc:sldMkLst>
      </pc:sldChg>
      <pc:sldChg chg="addSp delSp modSp del mod">
        <pc:chgData name="Anne Hofstra" userId="bf72e52e-eabc-4982-a6a0-5cc04f1eedc6" providerId="ADAL" clId="{063C7B15-0FD8-4D4A-B6B4-C859FF946698}" dt="2024-03-01T13:10:11.773" v="726" actId="47"/>
        <pc:sldMkLst>
          <pc:docMk/>
          <pc:sldMk cId="0" sldId="706"/>
        </pc:sldMkLst>
      </pc:sldChg>
      <pc:sldChg chg="modNotesTx">
        <pc:chgData name="Anne Hofstra" userId="bf72e52e-eabc-4982-a6a0-5cc04f1eedc6" providerId="ADAL" clId="{063C7B15-0FD8-4D4A-B6B4-C859FF946698}" dt="2024-03-01T07:42:04.459" v="452" actId="20577"/>
        <pc:sldMkLst>
          <pc:docMk/>
          <pc:sldMk cId="0" sldId="712"/>
        </pc:sldMkLst>
      </pc:sldChg>
      <pc:sldChg chg="del">
        <pc:chgData name="Anne Hofstra" userId="bf72e52e-eabc-4982-a6a0-5cc04f1eedc6" providerId="ADAL" clId="{063C7B15-0FD8-4D4A-B6B4-C859FF946698}" dt="2024-03-05T15:04:02.006" v="995" actId="47"/>
        <pc:sldMkLst>
          <pc:docMk/>
          <pc:sldMk cId="1847518521" sldId="835"/>
        </pc:sldMkLst>
      </pc:sldChg>
      <pc:sldChg chg="ord">
        <pc:chgData name="Anne Hofstra" userId="bf72e52e-eabc-4982-a6a0-5cc04f1eedc6" providerId="ADAL" clId="{063C7B15-0FD8-4D4A-B6B4-C859FF946698}" dt="2024-03-07T14:53:19.685" v="997"/>
        <pc:sldMkLst>
          <pc:docMk/>
          <pc:sldMk cId="2532985637" sldId="909"/>
        </pc:sldMkLst>
      </pc:sldChg>
      <pc:sldChg chg="addSp delSp modSp mod">
        <pc:chgData name="Anne Hofstra" userId="bf72e52e-eabc-4982-a6a0-5cc04f1eedc6" providerId="ADAL" clId="{063C7B15-0FD8-4D4A-B6B4-C859FF946698}" dt="2024-03-01T07:46:30.909" v="527" actId="20577"/>
        <pc:sldMkLst>
          <pc:docMk/>
          <pc:sldMk cId="513033920" sldId="932"/>
        </pc:sldMkLst>
      </pc:sldChg>
      <pc:sldChg chg="modNotesTx">
        <pc:chgData name="Anne Hofstra" userId="bf72e52e-eabc-4982-a6a0-5cc04f1eedc6" providerId="ADAL" clId="{063C7B15-0FD8-4D4A-B6B4-C859FF946698}" dt="2024-03-07T16:05:12.085" v="1069" actId="20577"/>
        <pc:sldMkLst>
          <pc:docMk/>
          <pc:sldMk cId="208595915" sldId="950"/>
        </pc:sldMkLst>
      </pc:sldChg>
      <pc:sldChg chg="modNotesTx">
        <pc:chgData name="Anne Hofstra" userId="bf72e52e-eabc-4982-a6a0-5cc04f1eedc6" providerId="ADAL" clId="{063C7B15-0FD8-4D4A-B6B4-C859FF946698}" dt="2024-03-01T13:19:39.362" v="993" actId="20577"/>
        <pc:sldMkLst>
          <pc:docMk/>
          <pc:sldMk cId="2501233771" sldId="951"/>
        </pc:sldMkLst>
      </pc:sldChg>
      <pc:sldChg chg="modNotesTx">
        <pc:chgData name="Anne Hofstra" userId="bf72e52e-eabc-4982-a6a0-5cc04f1eedc6" providerId="ADAL" clId="{063C7B15-0FD8-4D4A-B6B4-C859FF946698}" dt="2024-02-29T13:13:12.120" v="108" actId="20577"/>
        <pc:sldMkLst>
          <pc:docMk/>
          <pc:sldMk cId="158362865" sldId="952"/>
        </pc:sldMkLst>
      </pc:sldChg>
      <pc:sldChg chg="modSp del mod">
        <pc:chgData name="Anne Hofstra" userId="bf72e52e-eabc-4982-a6a0-5cc04f1eedc6" providerId="ADAL" clId="{063C7B15-0FD8-4D4A-B6B4-C859FF946698}" dt="2024-03-01T07:36:03.713" v="113" actId="47"/>
        <pc:sldMkLst>
          <pc:docMk/>
          <pc:sldMk cId="3128386108" sldId="953"/>
        </pc:sldMkLst>
      </pc:sldChg>
      <pc:sldChg chg="delSp mod">
        <pc:chgData name="Anne Hofstra" userId="bf72e52e-eabc-4982-a6a0-5cc04f1eedc6" providerId="ADAL" clId="{063C7B15-0FD8-4D4A-B6B4-C859FF946698}" dt="2024-02-29T12:50:59.360" v="1" actId="478"/>
        <pc:sldMkLst>
          <pc:docMk/>
          <pc:sldMk cId="1379996541" sldId="960"/>
        </pc:sldMkLst>
      </pc:sldChg>
      <pc:sldChg chg="delSp mod">
        <pc:chgData name="Anne Hofstra" userId="bf72e52e-eabc-4982-a6a0-5cc04f1eedc6" providerId="ADAL" clId="{063C7B15-0FD8-4D4A-B6B4-C859FF946698}" dt="2024-02-29T12:50:41.453" v="0" actId="478"/>
        <pc:sldMkLst>
          <pc:docMk/>
          <pc:sldMk cId="119122951" sldId="961"/>
        </pc:sldMkLst>
      </pc:sldChg>
      <pc:sldChg chg="modNotesTx">
        <pc:chgData name="Anne Hofstra" userId="bf72e52e-eabc-4982-a6a0-5cc04f1eedc6" providerId="ADAL" clId="{063C7B15-0FD8-4D4A-B6B4-C859FF946698}" dt="2024-03-07T16:05:48.055" v="1072"/>
        <pc:sldMkLst>
          <pc:docMk/>
          <pc:sldMk cId="2137043968" sldId="962"/>
        </pc:sldMkLst>
      </pc:sldChg>
      <pc:sldChg chg="del">
        <pc:chgData name="Anne Hofstra" userId="bf72e52e-eabc-4982-a6a0-5cc04f1eedc6" providerId="ADAL" clId="{063C7B15-0FD8-4D4A-B6B4-C859FF946698}" dt="2024-03-01T13:17:37.307" v="845" actId="47"/>
        <pc:sldMkLst>
          <pc:docMk/>
          <pc:sldMk cId="2478813726" sldId="975"/>
        </pc:sldMkLst>
      </pc:sldChg>
      <pc:sldChg chg="delSp modSp mod modShow">
        <pc:chgData name="Anne Hofstra" userId="bf72e52e-eabc-4982-a6a0-5cc04f1eedc6" providerId="ADAL" clId="{063C7B15-0FD8-4D4A-B6B4-C859FF946698}" dt="2024-03-01T13:11:02.749" v="734" actId="1076"/>
        <pc:sldMkLst>
          <pc:docMk/>
          <pc:sldMk cId="336845027" sldId="983"/>
        </pc:sldMkLst>
      </pc:sldChg>
      <pc:sldChg chg="delSp add del mod delAnim modNotesTx">
        <pc:chgData name="Anne Hofstra" userId="bf72e52e-eabc-4982-a6a0-5cc04f1eedc6" providerId="ADAL" clId="{063C7B15-0FD8-4D4A-B6B4-C859FF946698}" dt="2024-03-01T13:14:03.812" v="789" actId="47"/>
        <pc:sldMkLst>
          <pc:docMk/>
          <pc:sldMk cId="843139570" sldId="984"/>
        </pc:sldMkLst>
      </pc:sldChg>
      <pc:sldChg chg="add del modAnim">
        <pc:chgData name="Anne Hofstra" userId="bf72e52e-eabc-4982-a6a0-5cc04f1eedc6" providerId="ADAL" clId="{063C7B15-0FD8-4D4A-B6B4-C859FF946698}" dt="2024-03-01T13:14:20.395" v="792" actId="47"/>
        <pc:sldMkLst>
          <pc:docMk/>
          <pc:sldMk cId="1571214659" sldId="985"/>
        </pc:sldMkLst>
      </pc:sldChg>
      <pc:sldChg chg="addSp delSp modSp add mod modClrScheme chgLayout">
        <pc:chgData name="Anne Hofstra" userId="bf72e52e-eabc-4982-a6a0-5cc04f1eedc6" providerId="ADAL" clId="{063C7B15-0FD8-4D4A-B6B4-C859FF946698}" dt="2024-03-01T07:40:27.399" v="285" actId="14100"/>
        <pc:sldMkLst>
          <pc:docMk/>
          <pc:sldMk cId="3560745747" sldId="986"/>
        </pc:sldMkLst>
      </pc:sldChg>
      <pc:sldChg chg="addSp delSp modSp add mod modAnim modNotesTx">
        <pc:chgData name="Anne Hofstra" userId="bf72e52e-eabc-4982-a6a0-5cc04f1eedc6" providerId="ADAL" clId="{063C7B15-0FD8-4D4A-B6B4-C859FF946698}" dt="2024-03-28T09:41:37.720" v="1075" actId="313"/>
        <pc:sldMkLst>
          <pc:docMk/>
          <pc:sldMk cId="916145163" sldId="987"/>
        </pc:sldMkLst>
      </pc:sldChg>
      <pc:sldChg chg="delSp modSp add mod">
        <pc:chgData name="Anne Hofstra" userId="bf72e52e-eabc-4982-a6a0-5cc04f1eedc6" providerId="ADAL" clId="{063C7B15-0FD8-4D4A-B6B4-C859FF946698}" dt="2024-03-01T13:13:57.241" v="788" actId="20577"/>
        <pc:sldMkLst>
          <pc:docMk/>
          <pc:sldMk cId="1796703241" sldId="988"/>
        </pc:sldMkLst>
      </pc:sldChg>
      <pc:sldChg chg="addSp modSp add">
        <pc:chgData name="Anne Hofstra" userId="bf72e52e-eabc-4982-a6a0-5cc04f1eedc6" providerId="ADAL" clId="{063C7B15-0FD8-4D4A-B6B4-C859FF946698}" dt="2024-03-01T13:14:17.803" v="791"/>
        <pc:sldMkLst>
          <pc:docMk/>
          <pc:sldMk cId="1812837283" sldId="989"/>
        </pc:sldMkLst>
      </pc:sldChg>
      <pc:sldChg chg="addSp delSp modSp add mod modAnim">
        <pc:chgData name="Anne Hofstra" userId="bf72e52e-eabc-4982-a6a0-5cc04f1eedc6" providerId="ADAL" clId="{063C7B15-0FD8-4D4A-B6B4-C859FF946698}" dt="2024-04-24T15:25:01.073" v="1081" actId="20577"/>
        <pc:sldMkLst>
          <pc:docMk/>
          <pc:sldMk cId="28800387" sldId="990"/>
        </pc:sldMkLst>
      </pc:sldChg>
      <pc:sldChg chg="add del">
        <pc:chgData name="Anne Hofstra" userId="bf72e52e-eabc-4982-a6a0-5cc04f1eedc6" providerId="ADAL" clId="{063C7B15-0FD8-4D4A-B6B4-C859FF946698}" dt="2024-03-25T14:07:19.739" v="1074" actId="47"/>
        <pc:sldMkLst>
          <pc:docMk/>
          <pc:sldMk cId="663862233" sldId="991"/>
        </pc:sldMkLst>
      </pc:sldChg>
      <pc:sldChg chg="addSp delSp modSp add del mod delAnim">
        <pc:chgData name="Anne Hofstra" userId="bf72e52e-eabc-4982-a6a0-5cc04f1eedc6" providerId="ADAL" clId="{063C7B15-0FD8-4D4A-B6B4-C859FF946698}" dt="2024-04-26T15:14:18.462" v="1087" actId="47"/>
        <pc:sldMkLst>
          <pc:docMk/>
          <pc:sldMk cId="1833048478" sldId="991"/>
        </pc:sldMkLst>
      </pc:sldChg>
      <pc:sldChg chg="modSp add del mod">
        <pc:chgData name="Anne Hofstra" userId="bf72e52e-eabc-4982-a6a0-5cc04f1eedc6" providerId="ADAL" clId="{063C7B15-0FD8-4D4A-B6B4-C859FF946698}" dt="2024-03-01T13:19:09.242" v="851" actId="47"/>
        <pc:sldMkLst>
          <pc:docMk/>
          <pc:sldMk cId="3555132721" sldId="99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209DD8-1EDE-0B36-D4B8-31B9F6528F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A0F06E1B-6DE6-0F9C-1B3C-C2B727F766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A6E32C08-23BE-4B2C-99DF-EFA2A7C7F87E}" type="datetimeFigureOut">
              <a:rPr lang="en-GB"/>
              <a:pPr>
                <a:defRPr/>
              </a:pPr>
              <a:t>20/02/2025</a:t>
            </a:fld>
            <a:endParaRPr lang="en-GB"/>
          </a:p>
        </p:txBody>
      </p:sp>
      <p:sp>
        <p:nvSpPr>
          <p:cNvPr id="4" name="Footer Placeholder 3">
            <a:extLst>
              <a:ext uri="{FF2B5EF4-FFF2-40B4-BE49-F238E27FC236}">
                <a16:creationId xmlns:a16="http://schemas.microsoft.com/office/drawing/2014/main" id="{7CBC75D7-8116-9125-9BFC-7B7925ACD34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5" name="Slide Number Placeholder 4">
            <a:extLst>
              <a:ext uri="{FF2B5EF4-FFF2-40B4-BE49-F238E27FC236}">
                <a16:creationId xmlns:a16="http://schemas.microsoft.com/office/drawing/2014/main" id="{9E82BEA3-A4DA-2879-D9F4-DCC300B432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cs typeface="+mn-cs"/>
              </a:defRPr>
            </a:lvl1pPr>
          </a:lstStyle>
          <a:p>
            <a:pPr>
              <a:defRPr/>
            </a:pPr>
            <a:fld id="{BEEA1B81-154B-4762-B966-AFB291EACDAC}" type="slidenum">
              <a:rPr lang="en-GB"/>
              <a:pPr>
                <a:defRPr/>
              </a:pPr>
              <a:t>‹nr.›</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BF4C11E7-A0A6-FA5E-B6CA-44FC283332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nl-NL"/>
          </a:p>
        </p:txBody>
      </p:sp>
      <p:sp>
        <p:nvSpPr>
          <p:cNvPr id="3" name="Tijdelijke aanduiding voor datum 2">
            <a:extLst>
              <a:ext uri="{FF2B5EF4-FFF2-40B4-BE49-F238E27FC236}">
                <a16:creationId xmlns:a16="http://schemas.microsoft.com/office/drawing/2014/main" id="{65F22AA3-4A1E-5790-C3AF-8CB13A49A82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B4C3E364-39A3-4DA9-A6FE-3456C029E5B2}" type="datetimeFigureOut">
              <a:rPr lang="nl-NL"/>
              <a:pPr>
                <a:defRPr/>
              </a:pPr>
              <a:t>20-2-2025</a:t>
            </a:fld>
            <a:endParaRPr lang="nl-NL"/>
          </a:p>
        </p:txBody>
      </p:sp>
      <p:sp>
        <p:nvSpPr>
          <p:cNvPr id="4" name="Tijdelijke aanduiding voor dia-afbeelding 3">
            <a:extLst>
              <a:ext uri="{FF2B5EF4-FFF2-40B4-BE49-F238E27FC236}">
                <a16:creationId xmlns:a16="http://schemas.microsoft.com/office/drawing/2014/main" id="{4337AC8F-2B62-909A-A51A-3D268B2A929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2C7AEE62-E49A-3A1C-7AAF-37EC0D48B5D5}"/>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0861ECF7-0773-7677-3803-9D18F29944FB}"/>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nl-NL"/>
          </a:p>
        </p:txBody>
      </p:sp>
      <p:sp>
        <p:nvSpPr>
          <p:cNvPr id="7" name="Tijdelijke aanduiding voor dianummer 6">
            <a:extLst>
              <a:ext uri="{FF2B5EF4-FFF2-40B4-BE49-F238E27FC236}">
                <a16:creationId xmlns:a16="http://schemas.microsoft.com/office/drawing/2014/main" id="{6BE2F2C6-6F40-C0A9-B7A6-A7B091F40ADB}"/>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cs typeface="+mn-cs"/>
              </a:defRPr>
            </a:lvl1pPr>
          </a:lstStyle>
          <a:p>
            <a:pPr>
              <a:defRPr/>
            </a:pPr>
            <a:fld id="{E1BA7315-E4AB-4405-AF89-0AFFC0C557EA}" type="slidenum">
              <a:rPr lang="nl-NL"/>
              <a:pPr>
                <a:defRPr/>
              </a:pPr>
              <a:t>‹nr.›</a:t>
            </a:fld>
            <a:endParaRPr 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99E4E-9542-E27F-79A3-CF82B5DDCED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9FE21D1-DEEB-4861-0F16-F0FE6FEA293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9F117F6-82AE-4320-019C-218EC1E5F0A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B50C62D8-6164-7571-D9A7-A8B64EC793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BA7315-E4AB-4405-AF89-0AFFC0C557EA}"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0479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15</a:t>
            </a:fld>
            <a:endParaRPr lang="nl-NL" dirty="0"/>
          </a:p>
        </p:txBody>
      </p:sp>
    </p:spTree>
    <p:extLst>
      <p:ext uri="{BB962C8B-B14F-4D97-AF65-F5344CB8AC3E}">
        <p14:creationId xmlns:p14="http://schemas.microsoft.com/office/powerpoint/2010/main" val="1458672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16</a:t>
            </a:fld>
            <a:endParaRPr lang="nl-NL"/>
          </a:p>
        </p:txBody>
      </p:sp>
    </p:spTree>
    <p:extLst>
      <p:ext uri="{BB962C8B-B14F-4D97-AF65-F5344CB8AC3E}">
        <p14:creationId xmlns:p14="http://schemas.microsoft.com/office/powerpoint/2010/main" val="2467603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17</a:t>
            </a:fld>
            <a:endParaRPr lang="nl-NL"/>
          </a:p>
        </p:txBody>
      </p:sp>
    </p:spTree>
    <p:extLst>
      <p:ext uri="{BB962C8B-B14F-4D97-AF65-F5344CB8AC3E}">
        <p14:creationId xmlns:p14="http://schemas.microsoft.com/office/powerpoint/2010/main" val="2531997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18</a:t>
            </a:fld>
            <a:endParaRPr lang="nl-NL"/>
          </a:p>
        </p:txBody>
      </p:sp>
    </p:spTree>
    <p:extLst>
      <p:ext uri="{BB962C8B-B14F-4D97-AF65-F5344CB8AC3E}">
        <p14:creationId xmlns:p14="http://schemas.microsoft.com/office/powerpoint/2010/main" val="228383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19</a:t>
            </a:fld>
            <a:endParaRPr lang="nl-NL"/>
          </a:p>
        </p:txBody>
      </p:sp>
    </p:spTree>
    <p:extLst>
      <p:ext uri="{BB962C8B-B14F-4D97-AF65-F5344CB8AC3E}">
        <p14:creationId xmlns:p14="http://schemas.microsoft.com/office/powerpoint/2010/main" val="2263903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20</a:t>
            </a:fld>
            <a:endParaRPr lang="nl-NL"/>
          </a:p>
        </p:txBody>
      </p:sp>
    </p:spTree>
    <p:extLst>
      <p:ext uri="{BB962C8B-B14F-4D97-AF65-F5344CB8AC3E}">
        <p14:creationId xmlns:p14="http://schemas.microsoft.com/office/powerpoint/2010/main" val="4147373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21</a:t>
            </a:fld>
            <a:endParaRPr lang="nl-NL"/>
          </a:p>
        </p:txBody>
      </p:sp>
    </p:spTree>
    <p:extLst>
      <p:ext uri="{BB962C8B-B14F-4D97-AF65-F5344CB8AC3E}">
        <p14:creationId xmlns:p14="http://schemas.microsoft.com/office/powerpoint/2010/main" val="450066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22</a:t>
            </a:fld>
            <a:endParaRPr lang="nl-NL"/>
          </a:p>
        </p:txBody>
      </p:sp>
    </p:spTree>
    <p:extLst>
      <p:ext uri="{BB962C8B-B14F-4D97-AF65-F5344CB8AC3E}">
        <p14:creationId xmlns:p14="http://schemas.microsoft.com/office/powerpoint/2010/main" val="3171541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23</a:t>
            </a:fld>
            <a:endParaRPr lang="nl-NL"/>
          </a:p>
        </p:txBody>
      </p:sp>
    </p:spTree>
    <p:extLst>
      <p:ext uri="{BB962C8B-B14F-4D97-AF65-F5344CB8AC3E}">
        <p14:creationId xmlns:p14="http://schemas.microsoft.com/office/powerpoint/2010/main" val="897208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24</a:t>
            </a:fld>
            <a:endParaRPr lang="nl-NL"/>
          </a:p>
        </p:txBody>
      </p:sp>
    </p:spTree>
    <p:extLst>
      <p:ext uri="{BB962C8B-B14F-4D97-AF65-F5344CB8AC3E}">
        <p14:creationId xmlns:p14="http://schemas.microsoft.com/office/powerpoint/2010/main" val="4161809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4</a:t>
            </a:fld>
            <a:endParaRPr lang="nl-NL" dirty="0"/>
          </a:p>
        </p:txBody>
      </p:sp>
    </p:spTree>
    <p:extLst>
      <p:ext uri="{BB962C8B-B14F-4D97-AF65-F5344CB8AC3E}">
        <p14:creationId xmlns:p14="http://schemas.microsoft.com/office/powerpoint/2010/main" val="4052497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25</a:t>
            </a:fld>
            <a:endParaRPr lang="nl-NL"/>
          </a:p>
        </p:txBody>
      </p:sp>
    </p:spTree>
    <p:extLst>
      <p:ext uri="{BB962C8B-B14F-4D97-AF65-F5344CB8AC3E}">
        <p14:creationId xmlns:p14="http://schemas.microsoft.com/office/powerpoint/2010/main" val="600091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26</a:t>
            </a:fld>
            <a:endParaRPr lang="nl-NL"/>
          </a:p>
        </p:txBody>
      </p:sp>
    </p:spTree>
    <p:extLst>
      <p:ext uri="{BB962C8B-B14F-4D97-AF65-F5344CB8AC3E}">
        <p14:creationId xmlns:p14="http://schemas.microsoft.com/office/powerpoint/2010/main" val="3157904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dirty="0"/>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28</a:t>
            </a:fld>
            <a:endParaRPr lang="nl-NL"/>
          </a:p>
        </p:txBody>
      </p:sp>
    </p:spTree>
    <p:extLst>
      <p:ext uri="{BB962C8B-B14F-4D97-AF65-F5344CB8AC3E}">
        <p14:creationId xmlns:p14="http://schemas.microsoft.com/office/powerpoint/2010/main" val="2882907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860425"/>
            <a:ext cx="7634288" cy="4295775"/>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nl-NL" b="0" i="0" dirty="0">
                <a:solidFill>
                  <a:srgbClr val="000000"/>
                </a:solidFill>
                <a:effectLst/>
                <a:latin typeface="ABC"/>
              </a:rPr>
              <a:t>Ondanks dat lokale ondersteuning voor woningeigenaren de afgelopen jaren ontwikkeld is, zien we dat het aanbod versnipperd en incompleet is. Om dit te illustreren gebruiken we de metafoor van een brug: </a:t>
            </a:r>
            <a:r>
              <a:rPr lang="nl-NL" b="0" i="1" dirty="0">
                <a:solidFill>
                  <a:srgbClr val="000000"/>
                </a:solidFill>
                <a:effectLst/>
                <a:latin typeface="ABC"/>
              </a:rPr>
              <a:t>Wanneer je als bewoner je huis wilt verduurzamen, moet je een wilde rivier oversteken. Het huidige, versnipperde aanbod kan je zien als losse stenen in een rivier. Als bewoner moet je soms ver springen, of je loopt vast en kan de overkant niet bereiken. We willen toewerken naar een situatie waarin de bewoner een brug kan oversteken, en in elke fase van het verduurzamingsproces ondersteund kan worden. </a:t>
            </a:r>
            <a:endParaRPr lang="nl-NL" dirty="0"/>
          </a:p>
        </p:txBody>
      </p:sp>
      <p:sp>
        <p:nvSpPr>
          <p:cNvPr id="4" name="Slide Number Placeholder 3"/>
          <p:cNvSpPr>
            <a:spLocks noGrp="1"/>
          </p:cNvSpPr>
          <p:nvPr>
            <p:ph type="sldNum" sz="quarter" idx="5"/>
          </p:nvPr>
        </p:nvSpPr>
        <p:spPr/>
        <p:txBody>
          <a:bodyPr/>
          <a:lstStyle/>
          <a:p>
            <a:pPr algn="l" defTabSz="1047324">
              <a:buClr>
                <a:srgbClr val="000000"/>
              </a:buClr>
              <a:defRPr/>
            </a:pPr>
            <a:fld id="{16375757-9546-4063-80A5-E798C6230543}" type="slidenum">
              <a:rPr lang="nl-NL" sz="1600" kern="0">
                <a:solidFill>
                  <a:srgbClr val="000000"/>
                </a:solidFill>
                <a:latin typeface="Arial"/>
                <a:cs typeface="Arial"/>
                <a:sym typeface="Arial"/>
              </a:rPr>
              <a:pPr algn="l" defTabSz="1047324">
                <a:buClr>
                  <a:srgbClr val="000000"/>
                </a:buClr>
                <a:defRPr/>
              </a:pPr>
              <a:t>7</a:t>
            </a:fld>
            <a:endParaRPr lang="nl-NL" sz="1600" kern="0">
              <a:solidFill>
                <a:srgbClr val="000000"/>
              </a:solidFill>
              <a:latin typeface="Arial"/>
              <a:cs typeface="Arial"/>
              <a:sym typeface="Arial"/>
            </a:endParaRPr>
          </a:p>
        </p:txBody>
      </p:sp>
    </p:spTree>
    <p:extLst>
      <p:ext uri="{BB962C8B-B14F-4D97-AF65-F5344CB8AC3E}">
        <p14:creationId xmlns:p14="http://schemas.microsoft.com/office/powerpoint/2010/main" val="3678470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860425"/>
            <a:ext cx="7634288" cy="4295775"/>
          </a:xfrm>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pPr algn="l" defTabSz="1047324">
              <a:buClr>
                <a:srgbClr val="000000"/>
              </a:buClr>
              <a:defRPr/>
            </a:pPr>
            <a:fld id="{16375757-9546-4063-80A5-E798C6230543}" type="slidenum">
              <a:rPr lang="nl-NL" sz="1600" kern="0">
                <a:solidFill>
                  <a:srgbClr val="000000"/>
                </a:solidFill>
                <a:latin typeface="Arial"/>
                <a:cs typeface="Arial"/>
                <a:sym typeface="Arial"/>
              </a:rPr>
              <a:pPr algn="l" defTabSz="1047324">
                <a:buClr>
                  <a:srgbClr val="000000"/>
                </a:buClr>
                <a:defRPr/>
              </a:pPr>
              <a:t>8</a:t>
            </a:fld>
            <a:endParaRPr lang="nl-NL" sz="1600" kern="0">
              <a:solidFill>
                <a:srgbClr val="000000"/>
              </a:solidFill>
              <a:latin typeface="Arial"/>
              <a:cs typeface="Arial"/>
              <a:sym typeface="Arial"/>
            </a:endParaRPr>
          </a:p>
        </p:txBody>
      </p:sp>
    </p:spTree>
    <p:extLst>
      <p:ext uri="{BB962C8B-B14F-4D97-AF65-F5344CB8AC3E}">
        <p14:creationId xmlns:p14="http://schemas.microsoft.com/office/powerpoint/2010/main" val="2651359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endParaRPr lang="nl-NL" dirty="0"/>
          </a:p>
        </p:txBody>
      </p:sp>
      <p:sp>
        <p:nvSpPr>
          <p:cNvPr id="4" name="Tijdelijke aanduiding voor dianummer 3"/>
          <p:cNvSpPr>
            <a:spLocks noGrp="1"/>
          </p:cNvSpPr>
          <p:nvPr>
            <p:ph type="sldNum" sz="quarter" idx="5"/>
          </p:nvPr>
        </p:nvSpPr>
        <p:spPr/>
        <p:txBody>
          <a:bodyPr/>
          <a:lstStyle/>
          <a:p>
            <a:fld id="{8D7F625C-60D4-497B-8724-1F2D62CAFA50}" type="slidenum">
              <a:rPr lang="nl-NL" smtClean="0"/>
              <a:t>9</a:t>
            </a:fld>
            <a:endParaRPr lang="nl-NL"/>
          </a:p>
        </p:txBody>
      </p:sp>
    </p:spTree>
    <p:extLst>
      <p:ext uri="{BB962C8B-B14F-4D97-AF65-F5344CB8AC3E}">
        <p14:creationId xmlns:p14="http://schemas.microsoft.com/office/powerpoint/2010/main" val="1727816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F625C-60D4-497B-8724-1F2D62CAFA50}" type="slidenum">
              <a:rPr lang="nl-NL" smtClean="0"/>
              <a:t>10</a:t>
            </a:fld>
            <a:endParaRPr lang="nl-NL"/>
          </a:p>
        </p:txBody>
      </p:sp>
    </p:spTree>
    <p:extLst>
      <p:ext uri="{BB962C8B-B14F-4D97-AF65-F5344CB8AC3E}">
        <p14:creationId xmlns:p14="http://schemas.microsoft.com/office/powerpoint/2010/main" val="3605510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F625C-60D4-497B-8724-1F2D62CAFA50}" type="slidenum">
              <a:rPr lang="nl-NL" smtClean="0"/>
              <a:t>12</a:t>
            </a:fld>
            <a:endParaRPr lang="nl-NL"/>
          </a:p>
        </p:txBody>
      </p:sp>
    </p:spTree>
    <p:extLst>
      <p:ext uri="{BB962C8B-B14F-4D97-AF65-F5344CB8AC3E}">
        <p14:creationId xmlns:p14="http://schemas.microsoft.com/office/powerpoint/2010/main" val="2875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F625C-60D4-497B-8724-1F2D62CAFA50}" type="slidenum">
              <a:rPr lang="nl-NL" smtClean="0"/>
              <a:t>13</a:t>
            </a:fld>
            <a:endParaRPr lang="nl-NL"/>
          </a:p>
        </p:txBody>
      </p:sp>
    </p:spTree>
    <p:extLst>
      <p:ext uri="{BB962C8B-B14F-4D97-AF65-F5344CB8AC3E}">
        <p14:creationId xmlns:p14="http://schemas.microsoft.com/office/powerpoint/2010/main" val="1158574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14</a:t>
            </a:fld>
            <a:endParaRPr lang="nl-NL"/>
          </a:p>
        </p:txBody>
      </p:sp>
    </p:spTree>
    <p:extLst>
      <p:ext uri="{BB962C8B-B14F-4D97-AF65-F5344CB8AC3E}">
        <p14:creationId xmlns:p14="http://schemas.microsoft.com/office/powerpoint/2010/main" val="2208598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 lichtblauw met logo">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8F58D9AB-B83D-731A-3710-96DA6DBB5C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63" y="309563"/>
            <a:ext cx="8794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rgbClr val="000000"/>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rgbClr val="000000"/>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rgbClr val="000000"/>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3" name="Tijdelijke aanduiding voor datum 4">
            <a:extLst>
              <a:ext uri="{FF2B5EF4-FFF2-40B4-BE49-F238E27FC236}">
                <a16:creationId xmlns:a16="http://schemas.microsoft.com/office/drawing/2014/main" id="{1F0BB459-46E9-DCF2-E58C-1FE3CE96DE0F}"/>
              </a:ext>
            </a:extLst>
          </p:cNvPr>
          <p:cNvSpPr>
            <a:spLocks noGrp="1"/>
          </p:cNvSpPr>
          <p:nvPr>
            <p:ph type="dt" sz="half" idx="22"/>
          </p:nvPr>
        </p:nvSpPr>
        <p:spPr>
          <a:xfrm>
            <a:off x="1230313" y="5683250"/>
            <a:ext cx="9866312" cy="365125"/>
          </a:xfrm>
        </p:spPr>
        <p:txBody>
          <a:bodyPr lIns="180000">
            <a:noAutofit/>
          </a:bodyPr>
          <a:lstStyle>
            <a:lvl1pPr algn="l">
              <a:defRPr sz="1600">
                <a:solidFill>
                  <a:srgbClr val="000000"/>
                </a:solidFill>
              </a:defRPr>
            </a:lvl1pPr>
          </a:lstStyle>
          <a:p>
            <a:pPr>
              <a:defRPr/>
            </a:pPr>
            <a:fld id="{27FE7A93-DB91-47A3-BEFF-6EDD3D6CBF3F}" type="datetime4">
              <a:rPr lang="nl-NL"/>
              <a:pPr>
                <a:defRPr/>
              </a:pPr>
              <a:t>20 februari 2025</a:t>
            </a:fld>
            <a:endParaRPr lang="nl-NL"/>
          </a:p>
        </p:txBody>
      </p:sp>
      <p:sp>
        <p:nvSpPr>
          <p:cNvPr id="4" name="Dianummer">
            <a:extLst>
              <a:ext uri="{FF2B5EF4-FFF2-40B4-BE49-F238E27FC236}">
                <a16:creationId xmlns:a16="http://schemas.microsoft.com/office/drawing/2014/main" id="{7AB0B072-B361-3E86-2C3A-982A5FD3FF7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rgbClr val="000000"/>
                </a:solidFill>
                <a:latin typeface="+mn-lt"/>
                <a:ea typeface="Source Sans Pro" panose="020B0503030403020204" pitchFamily="34" charset="0"/>
              </a:defRPr>
            </a:lvl1pPr>
          </a:lstStyle>
          <a:p>
            <a:pPr>
              <a:defRPr/>
            </a:pPr>
            <a:fld id="{AF6043C6-CC4B-4D8A-94E7-E4C2B2AAAE18}" type="slidenum">
              <a:rPr lang="nl-NL"/>
              <a:pPr>
                <a:defRPr/>
              </a:pPr>
              <a:t>‹nr.›</a:t>
            </a:fld>
            <a:endParaRPr lang="nl-NL"/>
          </a:p>
        </p:txBody>
      </p:sp>
    </p:spTree>
    <p:extLst>
      <p:ext uri="{BB962C8B-B14F-4D97-AF65-F5344CB8AC3E}">
        <p14:creationId xmlns:p14="http://schemas.microsoft.com/office/powerpoint/2010/main" val="238752870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oranje met afbeelding met logo">
    <p:bg>
      <p:bgPr>
        <a:solidFill>
          <a:srgbClr val="FFBF55"/>
        </a:solidFill>
        <a:effectLst/>
      </p:bgPr>
    </p:bg>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902041DA-7E2A-13E8-8A97-F97A216C1C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5253229"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9" y="3314700"/>
            <a:ext cx="5230368" cy="1805575"/>
          </a:xfrm>
          <a:prstGeom prst="rect">
            <a:avLst/>
          </a:prstGeom>
        </p:spPr>
        <p:txBody>
          <a:bodyPr lIns="144000" anchor="t">
            <a:noAutofit/>
          </a:bodyPr>
          <a:lstStyle>
            <a:lvl1pPr>
              <a:defRPr sz="6000" b="0" spc="0" baseline="0">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7" y="1284732"/>
            <a:ext cx="5234940" cy="2029968"/>
          </a:xfrm>
          <a:prstGeom prst="rect">
            <a:avLst/>
          </a:prstGeom>
        </p:spPr>
        <p:txBody>
          <a:bodyPr lIns="108000" bIns="0" anchor="b">
            <a:noAutofit/>
          </a:bodyPr>
          <a:lstStyle>
            <a:lvl1pPr marL="0" indent="0" defTabSz="412750">
              <a:lnSpc>
                <a:spcPct val="100000"/>
              </a:lnSpc>
              <a:spcBef>
                <a:spcPts val="0"/>
              </a:spcBef>
              <a:buSzTx/>
              <a:buNone/>
              <a:defRPr sz="6100" b="0" spc="55" baseline="0"/>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afbeelding 4"/>
          <p:cNvSpPr>
            <a:spLocks noGrp="1"/>
          </p:cNvSpPr>
          <p:nvPr>
            <p:ph type="pic" sz="quarter" idx="23"/>
          </p:nvPr>
        </p:nvSpPr>
        <p:spPr>
          <a:xfrm>
            <a:off x="6647688" y="980561"/>
            <a:ext cx="5038344" cy="5031619"/>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4" name="Tijdelijke aanduiding voor datum 4">
            <a:extLst>
              <a:ext uri="{FF2B5EF4-FFF2-40B4-BE49-F238E27FC236}">
                <a16:creationId xmlns:a16="http://schemas.microsoft.com/office/drawing/2014/main" id="{56CD93D2-F2B7-B142-3117-DF45FFD71541}"/>
              </a:ext>
            </a:extLst>
          </p:cNvPr>
          <p:cNvSpPr>
            <a:spLocks noGrp="1"/>
          </p:cNvSpPr>
          <p:nvPr>
            <p:ph type="dt" sz="half" idx="24"/>
          </p:nvPr>
        </p:nvSpPr>
        <p:spPr>
          <a:xfrm>
            <a:off x="1230313" y="5683250"/>
            <a:ext cx="5253037" cy="365125"/>
          </a:xfrm>
        </p:spPr>
        <p:txBody>
          <a:bodyPr lIns="180000">
            <a:noAutofit/>
          </a:bodyPr>
          <a:lstStyle>
            <a:lvl1pPr algn="l">
              <a:defRPr sz="1600">
                <a:solidFill>
                  <a:schemeClr val="tx1"/>
                </a:solidFill>
              </a:defRPr>
            </a:lvl1pPr>
          </a:lstStyle>
          <a:p>
            <a:pPr>
              <a:defRPr/>
            </a:pPr>
            <a:fld id="{A36B576A-8342-43C7-8924-8770C9168DC6}" type="datetime4">
              <a:rPr lang="nl-NL"/>
              <a:pPr>
                <a:defRPr/>
              </a:pPr>
              <a:t>20 februari 2025</a:t>
            </a:fld>
            <a:endParaRPr lang="nl-NL"/>
          </a:p>
        </p:txBody>
      </p:sp>
      <p:sp>
        <p:nvSpPr>
          <p:cNvPr id="5" name="Dianummer">
            <a:extLst>
              <a:ext uri="{FF2B5EF4-FFF2-40B4-BE49-F238E27FC236}">
                <a16:creationId xmlns:a16="http://schemas.microsoft.com/office/drawing/2014/main" id="{3327B557-1864-7517-3B88-899152407B6F}"/>
              </a:ext>
            </a:extLst>
          </p:cNvPr>
          <p:cNvSpPr txBox="1">
            <a:spLocks noGrp="1"/>
          </p:cNvSpPr>
          <p:nvPr>
            <p:ph type="sldNum" sz="quarter" idx="25"/>
          </p:nvPr>
        </p:nvSpPr>
        <p:spPr>
          <a:xfrm>
            <a:off x="11588750" y="6873875"/>
            <a:ext cx="406400" cy="220663"/>
          </a:xfrm>
        </p:spPr>
        <p:txBody>
          <a:bodyPr>
            <a:noAutofit/>
          </a:bodyPr>
          <a:lstStyle>
            <a:lvl1pPr algn="r" defTabSz="292100">
              <a:lnSpc>
                <a:spcPct val="100000"/>
              </a:lnSpc>
              <a:spcBef>
                <a:spcPts val="0"/>
              </a:spcBef>
              <a:defRPr sz="1100">
                <a:solidFill>
                  <a:schemeClr val="tx1"/>
                </a:solidFill>
                <a:latin typeface="+mn-lt"/>
                <a:ea typeface="Source Sans Pro" panose="020B0503030403020204" pitchFamily="34" charset="0"/>
              </a:defRPr>
            </a:lvl1pPr>
          </a:lstStyle>
          <a:p>
            <a:pPr>
              <a:defRPr/>
            </a:pPr>
            <a:fld id="{8E6EE852-5CA2-4DB1-8E0D-A5512F454D62}" type="slidenum">
              <a:rPr lang="nl-NL"/>
              <a:pPr>
                <a:defRPr/>
              </a:pPr>
              <a:t>‹nr.›</a:t>
            </a:fld>
            <a:endParaRPr lang="nl-NL"/>
          </a:p>
        </p:txBody>
      </p:sp>
    </p:spTree>
    <p:extLst>
      <p:ext uri="{BB962C8B-B14F-4D97-AF65-F5344CB8AC3E}">
        <p14:creationId xmlns:p14="http://schemas.microsoft.com/office/powerpoint/2010/main" val="377839941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ussenpagina lichtrood">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tx1"/>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D406A4BA-0B9D-430B-E3F6-D6F2CCFB9BA7}"/>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8EE36966-9482-45B4-B0EB-B2BD07074284}" type="slidenum">
              <a:rPr lang="nl-NL"/>
              <a:pPr>
                <a:defRPr/>
              </a:pPr>
              <a:t>‹nr.›</a:t>
            </a:fld>
            <a:endParaRPr lang="nl-NL"/>
          </a:p>
        </p:txBody>
      </p:sp>
      <p:sp>
        <p:nvSpPr>
          <p:cNvPr id="3" name="Tijdelijke aanduiding voor datum 3">
            <a:extLst>
              <a:ext uri="{FF2B5EF4-FFF2-40B4-BE49-F238E27FC236}">
                <a16:creationId xmlns:a16="http://schemas.microsoft.com/office/drawing/2014/main" id="{0576D3D7-46C5-E827-5B85-E09348085C28}"/>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FE216285-305C-40E1-AE7B-E0EAE964619E}" type="datetime4">
              <a:rPr lang="nl-NL"/>
              <a:pPr>
                <a:defRPr/>
              </a:pPr>
              <a:t>20 februari 2025</a:t>
            </a:fld>
            <a:endParaRPr lang="nl-NL"/>
          </a:p>
        </p:txBody>
      </p:sp>
      <p:sp>
        <p:nvSpPr>
          <p:cNvPr id="4" name="Tijdelijke aanduiding voor voettekst 4">
            <a:extLst>
              <a:ext uri="{FF2B5EF4-FFF2-40B4-BE49-F238E27FC236}">
                <a16:creationId xmlns:a16="http://schemas.microsoft.com/office/drawing/2014/main" id="{347DE81C-B065-5BF7-3B23-3BC5746D90ED}"/>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193198476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ussenpagina donkerblauw">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tx2"/>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AC74A7D9-6ED8-A671-BD23-3BE231B22979}"/>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E089F325-4363-4CD5-ABF3-C7325A50D744}" type="slidenum">
              <a:rPr lang="nl-NL"/>
              <a:pPr>
                <a:defRPr/>
              </a:pPr>
              <a:t>‹nr.›</a:t>
            </a:fld>
            <a:endParaRPr lang="nl-NL"/>
          </a:p>
        </p:txBody>
      </p:sp>
      <p:sp>
        <p:nvSpPr>
          <p:cNvPr id="3" name="Tijdelijke aanduiding voor datum 3">
            <a:extLst>
              <a:ext uri="{FF2B5EF4-FFF2-40B4-BE49-F238E27FC236}">
                <a16:creationId xmlns:a16="http://schemas.microsoft.com/office/drawing/2014/main" id="{6281E513-E480-660A-6E38-10904C7934DB}"/>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8AD1149D-CF2E-4A84-9F16-3AC3394A03CD}" type="datetime4">
              <a:rPr lang="nl-NL"/>
              <a:pPr>
                <a:defRPr/>
              </a:pPr>
              <a:t>20 februari 2025</a:t>
            </a:fld>
            <a:endParaRPr lang="nl-NL"/>
          </a:p>
        </p:txBody>
      </p:sp>
      <p:sp>
        <p:nvSpPr>
          <p:cNvPr id="4" name="Tijdelijke aanduiding voor voettekst 4">
            <a:extLst>
              <a:ext uri="{FF2B5EF4-FFF2-40B4-BE49-F238E27FC236}">
                <a16:creationId xmlns:a16="http://schemas.microsoft.com/office/drawing/2014/main" id="{762B3FBD-8B1C-0829-4D4E-3A91E30D4145}"/>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1967508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ussenpagina lichtblauw">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accent2"/>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B7B6010C-70C1-E25A-BB05-A41123E75D90}"/>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CDCEAB6F-649A-465A-A844-4B0C32E4B419}" type="slidenum">
              <a:rPr lang="nl-NL"/>
              <a:pPr>
                <a:defRPr/>
              </a:pPr>
              <a:t>‹nr.›</a:t>
            </a:fld>
            <a:endParaRPr lang="nl-NL"/>
          </a:p>
        </p:txBody>
      </p:sp>
      <p:sp>
        <p:nvSpPr>
          <p:cNvPr id="3" name="Tijdelijke aanduiding voor datum 3">
            <a:extLst>
              <a:ext uri="{FF2B5EF4-FFF2-40B4-BE49-F238E27FC236}">
                <a16:creationId xmlns:a16="http://schemas.microsoft.com/office/drawing/2014/main" id="{415131EB-2C9F-EAE7-A543-52EB5467D8BA}"/>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D5E81093-68B8-4981-BA48-CF4D65C7D69E}" type="datetime4">
              <a:rPr lang="nl-NL"/>
              <a:pPr>
                <a:defRPr/>
              </a:pPr>
              <a:t>20 februari 2025</a:t>
            </a:fld>
            <a:endParaRPr lang="nl-NL"/>
          </a:p>
        </p:txBody>
      </p:sp>
      <p:sp>
        <p:nvSpPr>
          <p:cNvPr id="4" name="Tijdelijke aanduiding voor voettekst 4">
            <a:extLst>
              <a:ext uri="{FF2B5EF4-FFF2-40B4-BE49-F238E27FC236}">
                <a16:creationId xmlns:a16="http://schemas.microsoft.com/office/drawing/2014/main" id="{3F3D1343-2CB4-EC56-91FF-21BC45E3E509}"/>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37111006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ussenpagina lichtroze">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accent3"/>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C3DEECDB-0F44-4BFC-CBE3-DE3A1D9E7F5E}"/>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04D676A2-128A-4DDC-8BB7-31070843B979}" type="slidenum">
              <a:rPr lang="nl-NL"/>
              <a:pPr>
                <a:defRPr/>
              </a:pPr>
              <a:t>‹nr.›</a:t>
            </a:fld>
            <a:endParaRPr lang="nl-NL"/>
          </a:p>
        </p:txBody>
      </p:sp>
      <p:sp>
        <p:nvSpPr>
          <p:cNvPr id="3" name="Tijdelijke aanduiding voor datum 3">
            <a:extLst>
              <a:ext uri="{FF2B5EF4-FFF2-40B4-BE49-F238E27FC236}">
                <a16:creationId xmlns:a16="http://schemas.microsoft.com/office/drawing/2014/main" id="{3989ED22-7BCF-DC30-DFA4-57D1FB02B7F0}"/>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4AF5E94F-52A5-47EF-8F6F-05DEEBB9ED21}" type="datetime4">
              <a:rPr lang="nl-NL"/>
              <a:pPr>
                <a:defRPr/>
              </a:pPr>
              <a:t>20 februari 2025</a:t>
            </a:fld>
            <a:endParaRPr lang="nl-NL"/>
          </a:p>
        </p:txBody>
      </p:sp>
      <p:sp>
        <p:nvSpPr>
          <p:cNvPr id="4" name="Tijdelijke aanduiding voor voettekst 4">
            <a:extLst>
              <a:ext uri="{FF2B5EF4-FFF2-40B4-BE49-F238E27FC236}">
                <a16:creationId xmlns:a16="http://schemas.microsoft.com/office/drawing/2014/main" id="{D160CB31-E8E0-CB69-D585-FAE212AB9CCD}"/>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81194565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links 1 afbeelding rechts wit met logo">
    <p:bg>
      <p:bgPr>
        <a:solidFill>
          <a:schemeClr val="bg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41D4BF18-37D3-3DEC-AC41-313D3289D1F7}"/>
              </a:ext>
            </a:extLst>
          </p:cNvPr>
          <p:cNvSpPr/>
          <p:nvPr/>
        </p:nvSpPr>
        <p:spPr>
          <a:xfrm>
            <a:off x="6083772" y="0"/>
            <a:ext cx="6108229"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DC6C5539-EF97-A6B4-F4B1-BD62DBDE3E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tekst 7"/>
          <p:cNvSpPr>
            <a:spLocks noGrp="1"/>
          </p:cNvSpPr>
          <p:nvPr>
            <p:ph type="body" sz="quarter" idx="14"/>
          </p:nvPr>
        </p:nvSpPr>
        <p:spPr>
          <a:xfrm>
            <a:off x="856457" y="810245"/>
            <a:ext cx="5078000"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DF141C4C-D362-4547-A882-41B7D9B81D38}"/>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0F05D982-F653-4F0D-A6B5-64AD4A511963}" type="slidenum">
              <a:rPr lang="nl-NL"/>
              <a:pPr>
                <a:defRPr/>
              </a:pPr>
              <a:t>‹nr.›</a:t>
            </a:fld>
            <a:endParaRPr lang="nl-NL"/>
          </a:p>
        </p:txBody>
      </p:sp>
      <p:sp>
        <p:nvSpPr>
          <p:cNvPr id="8" name="Tijdelijke aanduiding voor datum 4">
            <a:extLst>
              <a:ext uri="{FF2B5EF4-FFF2-40B4-BE49-F238E27FC236}">
                <a16:creationId xmlns:a16="http://schemas.microsoft.com/office/drawing/2014/main" id="{95B836AE-19F3-5A71-06F0-C15E8B6D8E2D}"/>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1FA160E9-A500-4D37-8E3D-9DFDF433D5BB}" type="datetime4">
              <a:rPr lang="nl-NL"/>
              <a:pPr>
                <a:defRPr/>
              </a:pPr>
              <a:t>20 februari 2025</a:t>
            </a:fld>
            <a:endParaRPr lang="nl-NL"/>
          </a:p>
        </p:txBody>
      </p:sp>
      <p:sp>
        <p:nvSpPr>
          <p:cNvPr id="9" name="Tijdelijke aanduiding voor voettekst 4">
            <a:extLst>
              <a:ext uri="{FF2B5EF4-FFF2-40B4-BE49-F238E27FC236}">
                <a16:creationId xmlns:a16="http://schemas.microsoft.com/office/drawing/2014/main" id="{E47FF76B-0D1D-FFF4-F6B0-3319CF8D3C27}"/>
              </a:ext>
            </a:extLst>
          </p:cNvPr>
          <p:cNvSpPr>
            <a:spLocks noGrp="1"/>
          </p:cNvSpPr>
          <p:nvPr>
            <p:ph type="ftr" sz="quarter" idx="30"/>
          </p:nvPr>
        </p:nvSpPr>
        <p:spPr>
          <a:xfrm>
            <a:off x="2170113" y="6430963"/>
            <a:ext cx="9248775" cy="220662"/>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40444604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links 1 afbeelding rechts wit zonder logo">
    <p:bg>
      <p:bgPr>
        <a:solidFill>
          <a:schemeClr val="bg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076F2A39-6658-E3AF-3FFD-26CA63CB7D3E}"/>
              </a:ext>
            </a:extLst>
          </p:cNvPr>
          <p:cNvSpPr/>
          <p:nvPr/>
        </p:nvSpPr>
        <p:spPr>
          <a:xfrm>
            <a:off x="6083772" y="0"/>
            <a:ext cx="6108229"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tekst 7"/>
          <p:cNvSpPr>
            <a:spLocks noGrp="1"/>
          </p:cNvSpPr>
          <p:nvPr>
            <p:ph type="body" sz="quarter" idx="14"/>
          </p:nvPr>
        </p:nvSpPr>
        <p:spPr>
          <a:xfrm>
            <a:off x="856457" y="810245"/>
            <a:ext cx="5078000"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E650570D-8579-090D-FF86-A6987EC2DFE3}"/>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83F73644-58F3-4033-B947-D1CF7A6479C3}" type="slidenum">
              <a:rPr lang="nl-NL"/>
              <a:pPr>
                <a:defRPr/>
              </a:pPr>
              <a:t>‹nr.›</a:t>
            </a:fld>
            <a:endParaRPr lang="nl-NL"/>
          </a:p>
        </p:txBody>
      </p:sp>
      <p:sp>
        <p:nvSpPr>
          <p:cNvPr id="6" name="Tijdelijke aanduiding voor datum 4">
            <a:extLst>
              <a:ext uri="{FF2B5EF4-FFF2-40B4-BE49-F238E27FC236}">
                <a16:creationId xmlns:a16="http://schemas.microsoft.com/office/drawing/2014/main" id="{30947D8B-6CD6-F8B8-E5D4-73467865B288}"/>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92FB00D4-EB0C-4DA8-9109-64A1097368D9}"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324D1E6F-513B-EC67-4476-513EBA1302C5}"/>
              </a:ext>
            </a:extLst>
          </p:cNvPr>
          <p:cNvSpPr>
            <a:spLocks noGrp="1"/>
          </p:cNvSpPr>
          <p:nvPr>
            <p:ph type="ftr" sz="quarter" idx="30"/>
          </p:nvPr>
        </p:nvSpPr>
        <p:spPr>
          <a:xfrm>
            <a:off x="2170113" y="6430963"/>
            <a:ext cx="9248775" cy="220662"/>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98360983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links 1 afbeelding rechts oranje met logo">
    <p:bg>
      <p:bgPr>
        <a:solidFill>
          <a:srgbClr val="FFBF55"/>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A9CECE6E-BBC0-A130-ACFF-79E7ADEC7E59}"/>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4" name="Graphic 7">
            <a:extLst>
              <a:ext uri="{FF2B5EF4-FFF2-40B4-BE49-F238E27FC236}">
                <a16:creationId xmlns:a16="http://schemas.microsoft.com/office/drawing/2014/main" id="{9FF0795E-9B52-4FD3-FAB9-169A508945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6"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BCE636B2-DE95-5E7A-642F-D3F1FA088E61}"/>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AB9C2F75-D91C-40BE-8837-F10A8691D1EA}" type="slidenum">
              <a:rPr lang="nl-NL"/>
              <a:pPr>
                <a:defRPr/>
              </a:pPr>
              <a:t>‹nr.›</a:t>
            </a:fld>
            <a:endParaRPr lang="nl-NL"/>
          </a:p>
        </p:txBody>
      </p:sp>
      <p:sp>
        <p:nvSpPr>
          <p:cNvPr id="8" name="Tijdelijke aanduiding voor datum 4">
            <a:extLst>
              <a:ext uri="{FF2B5EF4-FFF2-40B4-BE49-F238E27FC236}">
                <a16:creationId xmlns:a16="http://schemas.microsoft.com/office/drawing/2014/main" id="{CE6281C5-37FD-096F-804B-DADD3EDDDDC9}"/>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C8B62BD4-8212-4EA2-9C71-C1ACCC94C056}"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737CF6E1-A950-717F-99D3-AC8F7BEB30CC}"/>
              </a:ext>
            </a:extLst>
          </p:cNvPr>
          <p:cNvSpPr>
            <a:spLocks noGrp="1"/>
          </p:cNvSpPr>
          <p:nvPr>
            <p:ph type="ftr" sz="quarter" idx="30"/>
          </p:nvPr>
        </p:nvSpPr>
        <p:spPr>
          <a:xfrm>
            <a:off x="2170113" y="6410325"/>
            <a:ext cx="9248775" cy="220663"/>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25240663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links 1 afbeelding rechts oranje zonder logo">
    <p:bg>
      <p:bgPr>
        <a:solidFill>
          <a:srgbClr val="FFBF55"/>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6633D796-4F43-0CD7-4377-596552D6B3B4}"/>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6"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4" name="Tijdelijke aanduiding voor dianummer 2">
            <a:extLst>
              <a:ext uri="{FF2B5EF4-FFF2-40B4-BE49-F238E27FC236}">
                <a16:creationId xmlns:a16="http://schemas.microsoft.com/office/drawing/2014/main" id="{35177F0A-8934-4F00-CDBA-BB0AD781CEE2}"/>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6FB6DB7A-BD2E-4E46-872F-231A7AA61C70}" type="slidenum">
              <a:rPr lang="nl-NL"/>
              <a:pPr>
                <a:defRPr/>
              </a:pPr>
              <a:t>‹nr.›</a:t>
            </a:fld>
            <a:endParaRPr lang="nl-NL"/>
          </a:p>
        </p:txBody>
      </p:sp>
      <p:sp>
        <p:nvSpPr>
          <p:cNvPr id="5" name="Tijdelijke aanduiding voor datum 4">
            <a:extLst>
              <a:ext uri="{FF2B5EF4-FFF2-40B4-BE49-F238E27FC236}">
                <a16:creationId xmlns:a16="http://schemas.microsoft.com/office/drawing/2014/main" id="{C75802D1-234B-5B64-37CB-1F965B556ADC}"/>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B6E9ECCD-6260-415D-859B-21FB6553FFB4}"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F22AB555-EB1D-E5E3-3532-B4B643809091}"/>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16490639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blauw met logo">
    <p:bg>
      <p:bgPr>
        <a:solidFill>
          <a:srgbClr val="D4EFF0"/>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39B370B-555C-2CC3-70A2-88476CAD5B12}"/>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0DB47A12-B2EC-6C70-79F2-688304D7E3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A214D6E9-870C-3EA7-6F59-6B587434AABA}"/>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0E83E2C8-49D0-4118-B595-81EDA63A3283}" type="slidenum">
              <a:rPr lang="nl-NL"/>
              <a:pPr>
                <a:defRPr/>
              </a:pPr>
              <a:t>‹nr.›</a:t>
            </a:fld>
            <a:endParaRPr lang="nl-NL"/>
          </a:p>
        </p:txBody>
      </p:sp>
      <p:sp>
        <p:nvSpPr>
          <p:cNvPr id="8" name="Tijdelijke aanduiding voor datum 4">
            <a:extLst>
              <a:ext uri="{FF2B5EF4-FFF2-40B4-BE49-F238E27FC236}">
                <a16:creationId xmlns:a16="http://schemas.microsoft.com/office/drawing/2014/main" id="{65520636-5899-EFCF-C54C-0CEDD60EE3CC}"/>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624D553F-04D2-4D65-8B91-3CF697835E63}"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D7762198-CE37-6A74-0D26-223A597DD38B}"/>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8287656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 lichtblauw zonder logo">
    <p:bg>
      <p:bgPr>
        <a:solidFill>
          <a:schemeClr val="accent2"/>
        </a:solidFill>
        <a:effectLst/>
      </p:bgPr>
    </p:bg>
    <p:spTree>
      <p:nvGrpSpPr>
        <p:cNvPr id="1" name=""/>
        <p:cNvGrpSpPr/>
        <p:nvPr/>
      </p:nvGrpSpPr>
      <p:grpSpPr>
        <a:xfrm>
          <a:off x="0" y="0"/>
          <a:ext cx="0" cy="0"/>
          <a:chOff x="0" y="0"/>
          <a:chExt cx="0" cy="0"/>
        </a:xfrm>
      </p:grpSpPr>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rgbClr val="000000"/>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rgbClr val="000000"/>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rgbClr val="000000"/>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datum 4">
            <a:extLst>
              <a:ext uri="{FF2B5EF4-FFF2-40B4-BE49-F238E27FC236}">
                <a16:creationId xmlns:a16="http://schemas.microsoft.com/office/drawing/2014/main" id="{982DC956-F217-09C3-B630-CDD7A529E44C}"/>
              </a:ext>
            </a:extLst>
          </p:cNvPr>
          <p:cNvSpPr>
            <a:spLocks noGrp="1"/>
          </p:cNvSpPr>
          <p:nvPr>
            <p:ph type="dt" sz="half" idx="22"/>
          </p:nvPr>
        </p:nvSpPr>
        <p:spPr>
          <a:xfrm>
            <a:off x="1230313" y="5683250"/>
            <a:ext cx="9866312" cy="365125"/>
          </a:xfrm>
        </p:spPr>
        <p:txBody>
          <a:bodyPr lIns="180000">
            <a:noAutofit/>
          </a:bodyPr>
          <a:lstStyle>
            <a:lvl1pPr algn="l">
              <a:defRPr sz="1600">
                <a:solidFill>
                  <a:srgbClr val="000000"/>
                </a:solidFill>
              </a:defRPr>
            </a:lvl1pPr>
          </a:lstStyle>
          <a:p>
            <a:pPr>
              <a:defRPr/>
            </a:pPr>
            <a:fld id="{A20F8C9C-5C68-4E2F-A63F-2805E4E67CAC}" type="datetime4">
              <a:rPr lang="nl-NL"/>
              <a:pPr>
                <a:defRPr/>
              </a:pPr>
              <a:t>20 februari 2025</a:t>
            </a:fld>
            <a:endParaRPr lang="nl-NL"/>
          </a:p>
        </p:txBody>
      </p:sp>
      <p:sp>
        <p:nvSpPr>
          <p:cNvPr id="3" name="Dianummer">
            <a:extLst>
              <a:ext uri="{FF2B5EF4-FFF2-40B4-BE49-F238E27FC236}">
                <a16:creationId xmlns:a16="http://schemas.microsoft.com/office/drawing/2014/main" id="{16CFEA7F-11AD-2E6F-4D54-BC40D5C4247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rgbClr val="000000"/>
                </a:solidFill>
                <a:latin typeface="+mn-lt"/>
                <a:ea typeface="Source Sans Pro" panose="020B0503030403020204" pitchFamily="34" charset="0"/>
              </a:defRPr>
            </a:lvl1pPr>
          </a:lstStyle>
          <a:p>
            <a:pPr>
              <a:defRPr/>
            </a:pPr>
            <a:fld id="{32B03AF4-6E5D-4FBB-9057-5BA0FA651E88}" type="slidenum">
              <a:rPr lang="nl-NL"/>
              <a:pPr>
                <a:defRPr/>
              </a:pPr>
              <a:t>‹nr.›</a:t>
            </a:fld>
            <a:endParaRPr lang="nl-NL"/>
          </a:p>
        </p:txBody>
      </p:sp>
    </p:spTree>
    <p:extLst>
      <p:ext uri="{BB962C8B-B14F-4D97-AF65-F5344CB8AC3E}">
        <p14:creationId xmlns:p14="http://schemas.microsoft.com/office/powerpoint/2010/main" val="1940610773"/>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blauw zonder logo">
    <p:bg>
      <p:bgPr>
        <a:solidFill>
          <a:srgbClr val="D4EFF0"/>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2A4D2FD-E6C4-6025-4904-378167A4EED5}"/>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F3F1F2DE-7DB7-9D4F-0A67-2FA940C7F569}"/>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D9FBFED7-84F2-4572-A9EA-201E8AAC4B9D}" type="slidenum">
              <a:rPr lang="nl-NL"/>
              <a:pPr>
                <a:defRPr/>
              </a:pPr>
              <a:t>‹nr.›</a:t>
            </a:fld>
            <a:endParaRPr lang="nl-NL"/>
          </a:p>
        </p:txBody>
      </p:sp>
      <p:sp>
        <p:nvSpPr>
          <p:cNvPr id="6" name="Tijdelijke aanduiding voor datum 4">
            <a:extLst>
              <a:ext uri="{FF2B5EF4-FFF2-40B4-BE49-F238E27FC236}">
                <a16:creationId xmlns:a16="http://schemas.microsoft.com/office/drawing/2014/main" id="{8015A5E2-3926-1C9F-8DC9-462E0EAB8C1A}"/>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E0B653D6-62C5-4469-A757-989C4E8B0977}"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CBBFAC64-280A-0B29-F07C-16B5401C6180}"/>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83598738"/>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links 1 afbeelding rechts cyaan met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91A56090-AEF4-8133-DD23-9E458005660A}"/>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7A550FE5-3C82-1518-45BE-692C12C07B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F30BC907-928B-6368-B294-D22E1398C774}"/>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E53A3525-F604-4A6C-9F97-2971C7F31B52}" type="slidenum">
              <a:rPr lang="nl-NL"/>
              <a:pPr>
                <a:defRPr/>
              </a:pPr>
              <a:t>‹nr.›</a:t>
            </a:fld>
            <a:endParaRPr lang="nl-NL"/>
          </a:p>
        </p:txBody>
      </p:sp>
      <p:sp>
        <p:nvSpPr>
          <p:cNvPr id="8" name="Tijdelijke aanduiding voor datum 4">
            <a:extLst>
              <a:ext uri="{FF2B5EF4-FFF2-40B4-BE49-F238E27FC236}">
                <a16:creationId xmlns:a16="http://schemas.microsoft.com/office/drawing/2014/main" id="{BA97BCAA-9041-992D-BA81-6C4A8110E036}"/>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32144EB6-223D-4EC8-8D7E-A6C25E8E86C2}"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114DF4EF-7B6A-DFC0-F085-97BD7729D3A0}"/>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31109074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links 1 afbeelding rechts cyaan zonder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EA90017-10DC-D92B-C94E-0DCD047D2B91}"/>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F8566F99-8B9C-221B-4735-DB474570BAF2}"/>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812BC0E7-64EA-4494-AA1C-3EE30036637E}" type="slidenum">
              <a:rPr lang="nl-NL"/>
              <a:pPr>
                <a:defRPr/>
              </a:pPr>
              <a:t>‹nr.›</a:t>
            </a:fld>
            <a:endParaRPr lang="nl-NL"/>
          </a:p>
        </p:txBody>
      </p:sp>
      <p:sp>
        <p:nvSpPr>
          <p:cNvPr id="6" name="Tijdelijke aanduiding voor datum 4">
            <a:extLst>
              <a:ext uri="{FF2B5EF4-FFF2-40B4-BE49-F238E27FC236}">
                <a16:creationId xmlns:a16="http://schemas.microsoft.com/office/drawing/2014/main" id="{86748700-BBC5-AD0D-9268-D0160BBFE9D6}"/>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8963735E-8C0A-461A-8F5F-265F3670C474}"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3CE84572-5B7C-2898-EF8B-318EC2F74868}"/>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53189878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 links 1 afbeelding rechts donkerblauw met logo">
    <p:bg>
      <p:bgPr>
        <a:solidFill>
          <a:schemeClr val="tx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7D570422-D804-2EE8-50F4-F8D9EE5F6DD7}"/>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9205875F-F166-6DCD-DA2E-91729ACD40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30E32978-405B-2418-BC89-421DBAEA9117}"/>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C35BDE95-7E1A-4B5E-A2DE-51ADA7FF4BBA}" type="slidenum">
              <a:rPr lang="nl-NL"/>
              <a:pPr>
                <a:defRPr/>
              </a:pPr>
              <a:t>‹nr.›</a:t>
            </a:fld>
            <a:endParaRPr lang="nl-NL"/>
          </a:p>
        </p:txBody>
      </p:sp>
      <p:sp>
        <p:nvSpPr>
          <p:cNvPr id="8" name="Tijdelijke aanduiding voor datum 4">
            <a:extLst>
              <a:ext uri="{FF2B5EF4-FFF2-40B4-BE49-F238E27FC236}">
                <a16:creationId xmlns:a16="http://schemas.microsoft.com/office/drawing/2014/main" id="{BA986F92-322C-0CD8-AB27-E5940222CC8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F6C5F0D0-1942-497B-A3B0-4BF22B22E68F}"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ABC8EDA1-CFE9-AB31-613F-B43C2D9C9F21}"/>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22037401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kst links 1 afbeelding rechts donkerblauw zonder logo">
    <p:bg>
      <p:bgPr>
        <a:solidFill>
          <a:schemeClr val="tx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B463E3D-9A09-B6D8-A4AD-9CB55F3F716B}"/>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2DE0930D-BEE6-5F7C-F513-C5D29EF952E5}"/>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9301CC1E-D744-4AB3-93A7-A64C9F658481}" type="slidenum">
              <a:rPr lang="nl-NL"/>
              <a:pPr>
                <a:defRPr/>
              </a:pPr>
              <a:t>‹nr.›</a:t>
            </a:fld>
            <a:endParaRPr lang="nl-NL"/>
          </a:p>
        </p:txBody>
      </p:sp>
      <p:sp>
        <p:nvSpPr>
          <p:cNvPr id="6" name="Tijdelijke aanduiding voor datum 4">
            <a:extLst>
              <a:ext uri="{FF2B5EF4-FFF2-40B4-BE49-F238E27FC236}">
                <a16:creationId xmlns:a16="http://schemas.microsoft.com/office/drawing/2014/main" id="{DC3F88AC-7062-0BF8-988F-65BC02112A1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5C4C3819-6B93-4FDB-957B-07AEC0CE066E}"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8F1CB6CA-35BB-38F5-E13A-E30C19B14F4E}"/>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54198014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rood met logo">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F5A81E44-466D-ADA9-69D0-694B2B3AD1FE}"/>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F3818796-F3DA-3828-4F9A-A09E77E769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D2CAAD61-4AD0-2347-7663-D79474A1F67C}"/>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30CEBDE2-9875-4F0A-A2DB-7C3741C7EED9}" type="slidenum">
              <a:rPr lang="nl-NL"/>
              <a:pPr>
                <a:defRPr/>
              </a:pPr>
              <a:t>‹nr.›</a:t>
            </a:fld>
            <a:endParaRPr lang="nl-NL"/>
          </a:p>
        </p:txBody>
      </p:sp>
      <p:sp>
        <p:nvSpPr>
          <p:cNvPr id="8" name="Tijdelijke aanduiding voor datum 4">
            <a:extLst>
              <a:ext uri="{FF2B5EF4-FFF2-40B4-BE49-F238E27FC236}">
                <a16:creationId xmlns:a16="http://schemas.microsoft.com/office/drawing/2014/main" id="{FCE84414-17AF-A308-8FB6-209EC63408F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EE5275DD-1020-4E5F-ACE8-E5776F9539A6}"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42B36167-7B50-3DB4-54E0-941D0D24D046}"/>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536742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rood zonder logo">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BDA03447-3B0A-6CB8-7F25-111639FA214C}"/>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20BDEEC6-7ACD-62A7-B7EA-F02602C5183B}"/>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23A46FB9-BBF6-41F9-9638-12A69897B575}" type="slidenum">
              <a:rPr lang="nl-NL"/>
              <a:pPr>
                <a:defRPr/>
              </a:pPr>
              <a:t>‹nr.›</a:t>
            </a:fld>
            <a:endParaRPr lang="nl-NL"/>
          </a:p>
        </p:txBody>
      </p:sp>
      <p:sp>
        <p:nvSpPr>
          <p:cNvPr id="6" name="Tijdelijke aanduiding voor datum 4">
            <a:extLst>
              <a:ext uri="{FF2B5EF4-FFF2-40B4-BE49-F238E27FC236}">
                <a16:creationId xmlns:a16="http://schemas.microsoft.com/office/drawing/2014/main" id="{B7DEDFC1-29AA-D99F-DC6F-3BC36CAC6D41}"/>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CA0D4DBC-0275-4AF3-AC42-8A63757BD772}"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1DFC88FB-0D46-7E42-FE29-D79F961A0067}"/>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79650727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77AC98A6-D559-B8F4-023A-891E11832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9835904" y="216591"/>
            <a:ext cx="2092444" cy="2064837"/>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341364" y="2286000"/>
            <a:ext cx="3485396" cy="3497580"/>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8A0B5FBB-8E01-4ABA-D823-98D068566990}"/>
              </a:ext>
            </a:extLst>
          </p:cNvPr>
          <p:cNvSpPr>
            <a:spLocks noGrp="1"/>
          </p:cNvSpPr>
          <p:nvPr>
            <p:ph type="sldNum" sz="quarter" idx="27"/>
          </p:nvPr>
        </p:nvSpPr>
        <p:spPr/>
        <p:txBody>
          <a:bodyPr>
            <a:noAutofit/>
          </a:bodyPr>
          <a:lstStyle>
            <a:lvl1pPr>
              <a:defRPr>
                <a:solidFill>
                  <a:srgbClr val="000000"/>
                </a:solidFill>
              </a:defRPr>
            </a:lvl1pPr>
          </a:lstStyle>
          <a:p>
            <a:pPr>
              <a:defRPr/>
            </a:pPr>
            <a:fld id="{8483B860-B5F6-4A9B-B052-11942083C521}" type="slidenum">
              <a:rPr lang="nl-NL"/>
              <a:pPr>
                <a:defRPr/>
              </a:pPr>
              <a:t>‹nr.›</a:t>
            </a:fld>
            <a:endParaRPr lang="nl-NL"/>
          </a:p>
        </p:txBody>
      </p:sp>
      <p:sp>
        <p:nvSpPr>
          <p:cNvPr id="8" name="Tijdelijke aanduiding voor datum 4">
            <a:extLst>
              <a:ext uri="{FF2B5EF4-FFF2-40B4-BE49-F238E27FC236}">
                <a16:creationId xmlns:a16="http://schemas.microsoft.com/office/drawing/2014/main" id="{1C3226B6-B604-CA83-4717-3E62694C7D5C}"/>
              </a:ext>
            </a:extLst>
          </p:cNvPr>
          <p:cNvSpPr>
            <a:spLocks noGrp="1"/>
          </p:cNvSpPr>
          <p:nvPr>
            <p:ph type="dt" sz="half" idx="28"/>
          </p:nvPr>
        </p:nvSpPr>
        <p:spPr>
          <a:xfrm>
            <a:off x="855663" y="6416675"/>
            <a:ext cx="1228725" cy="220663"/>
          </a:xfrm>
        </p:spPr>
        <p:txBody>
          <a:bodyPr>
            <a:noAutofit/>
          </a:bodyPr>
          <a:lstStyle>
            <a:lvl1pPr algn="l">
              <a:defRPr sz="1100">
                <a:solidFill>
                  <a:srgbClr val="000000"/>
                </a:solidFill>
                <a:latin typeface="+mn-lt"/>
              </a:defRPr>
            </a:lvl1pPr>
          </a:lstStyle>
          <a:p>
            <a:pPr>
              <a:defRPr/>
            </a:pPr>
            <a:fld id="{203DFFC1-8EBB-421A-A9A1-878DD0C23944}" type="datetime4">
              <a:rPr lang="nl-NL"/>
              <a:pPr>
                <a:defRPr/>
              </a:pPr>
              <a:t>20 februari 2025</a:t>
            </a:fld>
            <a:endParaRPr lang="nl-NL"/>
          </a:p>
        </p:txBody>
      </p:sp>
      <p:sp>
        <p:nvSpPr>
          <p:cNvPr id="10" name="Tijdelijke aanduiding voor voettekst 4">
            <a:extLst>
              <a:ext uri="{FF2B5EF4-FFF2-40B4-BE49-F238E27FC236}">
                <a16:creationId xmlns:a16="http://schemas.microsoft.com/office/drawing/2014/main" id="{84FB743A-FFC5-2C5E-CF07-C3915944321A}"/>
              </a:ext>
            </a:extLst>
          </p:cNvPr>
          <p:cNvSpPr>
            <a:spLocks noGrp="1"/>
          </p:cNvSpPr>
          <p:nvPr>
            <p:ph type="ftr" sz="quarter" idx="29"/>
          </p:nvPr>
        </p:nvSpPr>
        <p:spPr>
          <a:xfrm>
            <a:off x="2211388" y="6416675"/>
            <a:ext cx="9250362" cy="220663"/>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35333552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zonder logo">
    <p:spTree>
      <p:nvGrpSpPr>
        <p:cNvPr id="1" name=""/>
        <p:cNvGrpSpPr/>
        <p:nvPr/>
      </p:nvGrpSpPr>
      <p:grpSpPr>
        <a:xfrm>
          <a:off x="0" y="0"/>
          <a:ext cx="0" cy="0"/>
          <a:chOff x="0" y="0"/>
          <a:chExt cx="0" cy="0"/>
        </a:xfrm>
      </p:grpSpPr>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3" name="Tijdelijke aanduiding voor dianummer 2">
            <a:extLst>
              <a:ext uri="{FF2B5EF4-FFF2-40B4-BE49-F238E27FC236}">
                <a16:creationId xmlns:a16="http://schemas.microsoft.com/office/drawing/2014/main" id="{35DE663E-9CAB-A813-4D14-FB0CEB7D7CB0}"/>
              </a:ext>
            </a:extLst>
          </p:cNvPr>
          <p:cNvSpPr>
            <a:spLocks noGrp="1"/>
          </p:cNvSpPr>
          <p:nvPr>
            <p:ph type="sldNum" sz="quarter" idx="27"/>
          </p:nvPr>
        </p:nvSpPr>
        <p:spPr/>
        <p:txBody>
          <a:bodyPr>
            <a:noAutofit/>
          </a:bodyPr>
          <a:lstStyle>
            <a:lvl1pPr>
              <a:defRPr>
                <a:solidFill>
                  <a:srgbClr val="000000"/>
                </a:solidFill>
              </a:defRPr>
            </a:lvl1pPr>
          </a:lstStyle>
          <a:p>
            <a:pPr>
              <a:defRPr/>
            </a:pPr>
            <a:fld id="{FE1A15FE-8B8E-4838-8213-A11FC5763359}" type="slidenum">
              <a:rPr lang="nl-NL"/>
              <a:pPr>
                <a:defRPr/>
              </a:pPr>
              <a:t>‹nr.›</a:t>
            </a:fld>
            <a:endParaRPr lang="nl-NL"/>
          </a:p>
        </p:txBody>
      </p:sp>
      <p:sp>
        <p:nvSpPr>
          <p:cNvPr id="6" name="Tijdelijke aanduiding voor datum 4">
            <a:extLst>
              <a:ext uri="{FF2B5EF4-FFF2-40B4-BE49-F238E27FC236}">
                <a16:creationId xmlns:a16="http://schemas.microsoft.com/office/drawing/2014/main" id="{DD7F20ED-3D6B-702B-E762-632FDD23E2B8}"/>
              </a:ext>
            </a:extLst>
          </p:cNvPr>
          <p:cNvSpPr>
            <a:spLocks noGrp="1"/>
          </p:cNvSpPr>
          <p:nvPr>
            <p:ph type="dt" sz="half" idx="28"/>
          </p:nvPr>
        </p:nvSpPr>
        <p:spPr>
          <a:xfrm>
            <a:off x="855663" y="6416675"/>
            <a:ext cx="1228725" cy="220663"/>
          </a:xfrm>
        </p:spPr>
        <p:txBody>
          <a:bodyPr>
            <a:noAutofit/>
          </a:bodyPr>
          <a:lstStyle>
            <a:lvl1pPr algn="l">
              <a:defRPr sz="1100">
                <a:solidFill>
                  <a:srgbClr val="000000"/>
                </a:solidFill>
                <a:latin typeface="+mn-lt"/>
              </a:defRPr>
            </a:lvl1pPr>
          </a:lstStyle>
          <a:p>
            <a:pPr>
              <a:defRPr/>
            </a:pPr>
            <a:fld id="{BD97F954-43D1-421D-A59C-1E1B45C5AC84}" type="datetime4">
              <a:rPr lang="nl-NL"/>
              <a:pPr>
                <a:defRPr/>
              </a:pPr>
              <a:t>20 februari 2025</a:t>
            </a:fld>
            <a:endParaRPr lang="nl-NL"/>
          </a:p>
        </p:txBody>
      </p:sp>
      <p:sp>
        <p:nvSpPr>
          <p:cNvPr id="8" name="Tijdelijke aanduiding voor voettekst 4">
            <a:extLst>
              <a:ext uri="{FF2B5EF4-FFF2-40B4-BE49-F238E27FC236}">
                <a16:creationId xmlns:a16="http://schemas.microsoft.com/office/drawing/2014/main" id="{EA6CC8E1-289E-A551-1A91-B2917842FBDD}"/>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1964861727"/>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cyaan met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727C9A05-CD66-7719-283B-D8A85763221E}"/>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6" name="Graphic 7">
            <a:extLst>
              <a:ext uri="{FF2B5EF4-FFF2-40B4-BE49-F238E27FC236}">
                <a16:creationId xmlns:a16="http://schemas.microsoft.com/office/drawing/2014/main" id="{07A9771C-E64C-1505-D988-9382F1C68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10"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8" name="Tijdelijke aanduiding voor dianummer 2">
            <a:extLst>
              <a:ext uri="{FF2B5EF4-FFF2-40B4-BE49-F238E27FC236}">
                <a16:creationId xmlns:a16="http://schemas.microsoft.com/office/drawing/2014/main" id="{87CB8A38-F5CA-A197-CF15-FE51F01F37E0}"/>
              </a:ext>
            </a:extLst>
          </p:cNvPr>
          <p:cNvSpPr>
            <a:spLocks noGrp="1"/>
          </p:cNvSpPr>
          <p:nvPr>
            <p:ph type="sldNum" sz="quarter" idx="27"/>
          </p:nvPr>
        </p:nvSpPr>
        <p:spPr/>
        <p:txBody>
          <a:bodyPr>
            <a:noAutofit/>
          </a:bodyPr>
          <a:lstStyle>
            <a:lvl1pPr>
              <a:defRPr>
                <a:solidFill>
                  <a:srgbClr val="000000"/>
                </a:solidFill>
              </a:defRPr>
            </a:lvl1pPr>
          </a:lstStyle>
          <a:p>
            <a:pPr>
              <a:defRPr/>
            </a:pPr>
            <a:fld id="{5AF1CB84-ED0E-4CA7-8002-5A6B966A2C19}" type="slidenum">
              <a:rPr lang="nl-NL"/>
              <a:pPr>
                <a:defRPr/>
              </a:pPr>
              <a:t>‹nr.›</a:t>
            </a:fld>
            <a:endParaRPr lang="nl-NL"/>
          </a:p>
        </p:txBody>
      </p:sp>
      <p:sp>
        <p:nvSpPr>
          <p:cNvPr id="9" name="Tijdelijke aanduiding voor datum 4">
            <a:extLst>
              <a:ext uri="{FF2B5EF4-FFF2-40B4-BE49-F238E27FC236}">
                <a16:creationId xmlns:a16="http://schemas.microsoft.com/office/drawing/2014/main" id="{93280730-BBD5-B16F-BFA2-702627D63AB6}"/>
              </a:ext>
            </a:extLst>
          </p:cNvPr>
          <p:cNvSpPr>
            <a:spLocks noGrp="1"/>
          </p:cNvSpPr>
          <p:nvPr>
            <p:ph type="dt" sz="half" idx="28"/>
          </p:nvPr>
        </p:nvSpPr>
        <p:spPr>
          <a:xfrm>
            <a:off x="857250" y="6416675"/>
            <a:ext cx="1227138" cy="220663"/>
          </a:xfrm>
        </p:spPr>
        <p:txBody>
          <a:bodyPr>
            <a:noAutofit/>
          </a:bodyPr>
          <a:lstStyle>
            <a:lvl1pPr algn="l">
              <a:defRPr sz="1100">
                <a:solidFill>
                  <a:srgbClr val="000000"/>
                </a:solidFill>
                <a:latin typeface="+mn-lt"/>
              </a:defRPr>
            </a:lvl1pPr>
          </a:lstStyle>
          <a:p>
            <a:pPr>
              <a:defRPr/>
            </a:pPr>
            <a:fld id="{B7149673-DA53-4DDD-80AD-E454FDB69087}" type="datetime4">
              <a:rPr lang="nl-NL"/>
              <a:pPr>
                <a:defRPr/>
              </a:pPr>
              <a:t>20 februari 2025</a:t>
            </a:fld>
            <a:endParaRPr lang="nl-NL"/>
          </a:p>
        </p:txBody>
      </p:sp>
      <p:sp>
        <p:nvSpPr>
          <p:cNvPr id="11" name="Tijdelijke aanduiding voor voettekst 4">
            <a:extLst>
              <a:ext uri="{FF2B5EF4-FFF2-40B4-BE49-F238E27FC236}">
                <a16:creationId xmlns:a16="http://schemas.microsoft.com/office/drawing/2014/main" id="{C3016E96-AE65-8B44-EDC3-BC379A8DF95D}"/>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06682383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el donkerblauw met logo">
    <p:bg>
      <p:bgPr>
        <a:solidFill>
          <a:schemeClr val="tx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7E153A68-CC37-E245-5957-68DC96D5B3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63" y="309563"/>
            <a:ext cx="8794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chemeClr val="bg1"/>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chemeClr val="bg1"/>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chemeClr val="bg1"/>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3" name="Tijdelijke aanduiding voor datum 4">
            <a:extLst>
              <a:ext uri="{FF2B5EF4-FFF2-40B4-BE49-F238E27FC236}">
                <a16:creationId xmlns:a16="http://schemas.microsoft.com/office/drawing/2014/main" id="{BAFA762B-D8A4-6701-3C72-0E47BC79457F}"/>
              </a:ext>
            </a:extLst>
          </p:cNvPr>
          <p:cNvSpPr>
            <a:spLocks noGrp="1"/>
          </p:cNvSpPr>
          <p:nvPr>
            <p:ph type="dt" sz="half" idx="22"/>
          </p:nvPr>
        </p:nvSpPr>
        <p:spPr>
          <a:xfrm>
            <a:off x="1230313" y="5683250"/>
            <a:ext cx="9866312" cy="365125"/>
          </a:xfrm>
        </p:spPr>
        <p:txBody>
          <a:bodyPr lIns="180000">
            <a:noAutofit/>
          </a:bodyPr>
          <a:lstStyle>
            <a:lvl1pPr algn="l">
              <a:defRPr sz="1600">
                <a:solidFill>
                  <a:schemeClr val="bg1"/>
                </a:solidFill>
              </a:defRPr>
            </a:lvl1pPr>
          </a:lstStyle>
          <a:p>
            <a:pPr>
              <a:defRPr/>
            </a:pPr>
            <a:fld id="{C84F9F70-3767-41E4-952D-36A7CF5B4E63}" type="datetime4">
              <a:rPr lang="nl-NL"/>
              <a:pPr>
                <a:defRPr/>
              </a:pPr>
              <a:t>20 februari 2025</a:t>
            </a:fld>
            <a:endParaRPr lang="nl-NL"/>
          </a:p>
        </p:txBody>
      </p:sp>
      <p:sp>
        <p:nvSpPr>
          <p:cNvPr id="4" name="Dianummer">
            <a:extLst>
              <a:ext uri="{FF2B5EF4-FFF2-40B4-BE49-F238E27FC236}">
                <a16:creationId xmlns:a16="http://schemas.microsoft.com/office/drawing/2014/main" id="{B22C77BF-4E71-F03E-8AAE-C335EFDDBD96}"/>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chemeClr val="bg1"/>
                </a:solidFill>
                <a:latin typeface="+mn-lt"/>
                <a:ea typeface="Source Sans Pro" panose="020B0503030403020204" pitchFamily="34" charset="0"/>
              </a:defRPr>
            </a:lvl1pPr>
          </a:lstStyle>
          <a:p>
            <a:pPr>
              <a:defRPr/>
            </a:pPr>
            <a:fld id="{5D26BE00-1A9C-41AC-B211-233CD956B4AB}" type="slidenum">
              <a:rPr lang="nl-NL"/>
              <a:pPr>
                <a:defRPr/>
              </a:pPr>
              <a:t>‹nr.›</a:t>
            </a:fld>
            <a:endParaRPr lang="nl-NL"/>
          </a:p>
        </p:txBody>
      </p:sp>
    </p:spTree>
    <p:extLst>
      <p:ext uri="{BB962C8B-B14F-4D97-AF65-F5344CB8AC3E}">
        <p14:creationId xmlns:p14="http://schemas.microsoft.com/office/powerpoint/2010/main" val="1289939033"/>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cyaan zonder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C429790-C89F-0AFE-BD31-BA8EB8CBFFF2}"/>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10"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23889CB3-B72F-D84E-3A0F-E67B95879072}"/>
              </a:ext>
            </a:extLst>
          </p:cNvPr>
          <p:cNvSpPr>
            <a:spLocks noGrp="1"/>
          </p:cNvSpPr>
          <p:nvPr>
            <p:ph type="sldNum" sz="quarter" idx="27"/>
          </p:nvPr>
        </p:nvSpPr>
        <p:spPr/>
        <p:txBody>
          <a:bodyPr>
            <a:noAutofit/>
          </a:bodyPr>
          <a:lstStyle>
            <a:lvl1pPr>
              <a:defRPr>
                <a:solidFill>
                  <a:srgbClr val="000000"/>
                </a:solidFill>
              </a:defRPr>
            </a:lvl1pPr>
          </a:lstStyle>
          <a:p>
            <a:pPr>
              <a:defRPr/>
            </a:pPr>
            <a:fld id="{9C0D6D4D-91B5-44D5-8989-BA2798395F70}" type="slidenum">
              <a:rPr lang="nl-NL"/>
              <a:pPr>
                <a:defRPr/>
              </a:pPr>
              <a:t>‹nr.›</a:t>
            </a:fld>
            <a:endParaRPr lang="nl-NL"/>
          </a:p>
        </p:txBody>
      </p:sp>
      <p:sp>
        <p:nvSpPr>
          <p:cNvPr id="8" name="Tijdelijke aanduiding voor datum 4">
            <a:extLst>
              <a:ext uri="{FF2B5EF4-FFF2-40B4-BE49-F238E27FC236}">
                <a16:creationId xmlns:a16="http://schemas.microsoft.com/office/drawing/2014/main" id="{3880D383-3CC6-5942-D8B5-FFCC7CF6DE25}"/>
              </a:ext>
            </a:extLst>
          </p:cNvPr>
          <p:cNvSpPr>
            <a:spLocks noGrp="1"/>
          </p:cNvSpPr>
          <p:nvPr>
            <p:ph type="dt" sz="half" idx="28"/>
          </p:nvPr>
        </p:nvSpPr>
        <p:spPr>
          <a:xfrm>
            <a:off x="857250" y="6416675"/>
            <a:ext cx="1227138" cy="220663"/>
          </a:xfrm>
        </p:spPr>
        <p:txBody>
          <a:bodyPr>
            <a:noAutofit/>
          </a:bodyPr>
          <a:lstStyle>
            <a:lvl1pPr algn="l">
              <a:defRPr sz="1100">
                <a:solidFill>
                  <a:srgbClr val="000000"/>
                </a:solidFill>
                <a:latin typeface="+mn-lt"/>
              </a:defRPr>
            </a:lvl1pPr>
          </a:lstStyle>
          <a:p>
            <a:pPr>
              <a:defRPr/>
            </a:pPr>
            <a:fld id="{B5A2058F-01F8-455A-A4D2-47DD6D31905C}" type="datetime4">
              <a:rPr lang="nl-NL"/>
              <a:pPr>
                <a:defRPr/>
              </a:pPr>
              <a:t>20 februari 2025</a:t>
            </a:fld>
            <a:endParaRPr lang="nl-NL"/>
          </a:p>
        </p:txBody>
      </p:sp>
      <p:sp>
        <p:nvSpPr>
          <p:cNvPr id="9" name="Tijdelijke aanduiding voor voettekst 4">
            <a:extLst>
              <a:ext uri="{FF2B5EF4-FFF2-40B4-BE49-F238E27FC236}">
                <a16:creationId xmlns:a16="http://schemas.microsoft.com/office/drawing/2014/main" id="{9FC37F8C-5387-9A49-1483-3D0D32C9318A}"/>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267738749"/>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Kolommen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8354D9FB-9F85-B50F-2D13-DE66DC7699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8" name="Tijdelijke aanduiding voor inhoud 6"/>
          <p:cNvSpPr>
            <a:spLocks noGrp="1"/>
          </p:cNvSpPr>
          <p:nvPr>
            <p:ph sz="quarter" idx="14"/>
          </p:nvPr>
        </p:nvSpPr>
        <p:spPr>
          <a:xfrm>
            <a:off x="6257544" y="237258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5"/>
          </p:nvPr>
        </p:nvSpPr>
        <p:spPr>
          <a:xfrm>
            <a:off x="856457" y="810245"/>
            <a:ext cx="10732293"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dianummer 2">
            <a:extLst>
              <a:ext uri="{FF2B5EF4-FFF2-40B4-BE49-F238E27FC236}">
                <a16:creationId xmlns:a16="http://schemas.microsoft.com/office/drawing/2014/main" id="{0444ABE4-2C71-06AE-B7EE-4ED6B4D17881}"/>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8FBAB003-C8C5-4D77-8086-464F164BE2D6}" type="slidenum">
              <a:rPr lang="nl-NL"/>
              <a:pPr>
                <a:defRPr/>
              </a:pPr>
              <a:t>‹nr.›</a:t>
            </a:fld>
            <a:endParaRPr lang="nl-NL"/>
          </a:p>
        </p:txBody>
      </p:sp>
      <p:sp>
        <p:nvSpPr>
          <p:cNvPr id="5" name="Tijdelijke aanduiding voor datum 4">
            <a:extLst>
              <a:ext uri="{FF2B5EF4-FFF2-40B4-BE49-F238E27FC236}">
                <a16:creationId xmlns:a16="http://schemas.microsoft.com/office/drawing/2014/main" id="{E8C09F4E-82A8-3FC8-C67C-A481CF925E77}"/>
              </a:ext>
            </a:extLst>
          </p:cNvPr>
          <p:cNvSpPr>
            <a:spLocks noGrp="1"/>
          </p:cNvSpPr>
          <p:nvPr>
            <p:ph type="dt" sz="half" idx="17"/>
          </p:nvPr>
        </p:nvSpPr>
        <p:spPr>
          <a:xfrm>
            <a:off x="855663" y="6416675"/>
            <a:ext cx="1228725" cy="220663"/>
          </a:xfrm>
        </p:spPr>
        <p:txBody>
          <a:bodyPr>
            <a:noAutofit/>
          </a:bodyPr>
          <a:lstStyle>
            <a:lvl1pPr algn="l">
              <a:defRPr sz="1100">
                <a:solidFill>
                  <a:srgbClr val="000000"/>
                </a:solidFill>
                <a:latin typeface="+mn-lt"/>
              </a:defRPr>
            </a:lvl1pPr>
          </a:lstStyle>
          <a:p>
            <a:pPr>
              <a:defRPr/>
            </a:pPr>
            <a:fld id="{F247FEF8-18F3-4339-958A-A2ADD2C67650}" type="datetime4">
              <a:rPr lang="nl-NL"/>
              <a:pPr>
                <a:defRPr/>
              </a:pPr>
              <a:t>20 februari 2025</a:t>
            </a:fld>
            <a:endParaRPr lang="nl-NL"/>
          </a:p>
        </p:txBody>
      </p:sp>
      <p:sp>
        <p:nvSpPr>
          <p:cNvPr id="6" name="Tijdelijke aanduiding voor voettekst 4">
            <a:extLst>
              <a:ext uri="{FF2B5EF4-FFF2-40B4-BE49-F238E27FC236}">
                <a16:creationId xmlns:a16="http://schemas.microsoft.com/office/drawing/2014/main" id="{C00E6217-6600-5D7D-6DF2-94DB16219E7F}"/>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480730144"/>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Kolommen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8" name="Tijdelijke aanduiding voor inhoud 6"/>
          <p:cNvSpPr>
            <a:spLocks noGrp="1"/>
          </p:cNvSpPr>
          <p:nvPr>
            <p:ph sz="quarter" idx="14"/>
          </p:nvPr>
        </p:nvSpPr>
        <p:spPr>
          <a:xfrm>
            <a:off x="6257544" y="237258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5"/>
          </p:nvPr>
        </p:nvSpPr>
        <p:spPr>
          <a:xfrm>
            <a:off x="856457" y="810245"/>
            <a:ext cx="10732293"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3" name="Tijdelijke aanduiding voor dianummer 2">
            <a:extLst>
              <a:ext uri="{FF2B5EF4-FFF2-40B4-BE49-F238E27FC236}">
                <a16:creationId xmlns:a16="http://schemas.microsoft.com/office/drawing/2014/main" id="{96256A9B-8E25-21C3-B56E-7BBBEC67AD8A}"/>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CACC9DDB-AE57-4BB2-9DF9-5489E41EA791}" type="slidenum">
              <a:rPr lang="nl-NL"/>
              <a:pPr>
                <a:defRPr/>
              </a:pPr>
              <a:t>‹nr.›</a:t>
            </a:fld>
            <a:endParaRPr lang="nl-NL"/>
          </a:p>
        </p:txBody>
      </p:sp>
      <p:sp>
        <p:nvSpPr>
          <p:cNvPr id="4" name="Tijdelijke aanduiding voor datum 4">
            <a:extLst>
              <a:ext uri="{FF2B5EF4-FFF2-40B4-BE49-F238E27FC236}">
                <a16:creationId xmlns:a16="http://schemas.microsoft.com/office/drawing/2014/main" id="{5DA5F918-ECD8-2DB3-1FC8-F2BBF82B150C}"/>
              </a:ext>
            </a:extLst>
          </p:cNvPr>
          <p:cNvSpPr>
            <a:spLocks noGrp="1"/>
          </p:cNvSpPr>
          <p:nvPr>
            <p:ph type="dt" sz="half" idx="17"/>
          </p:nvPr>
        </p:nvSpPr>
        <p:spPr>
          <a:xfrm>
            <a:off x="855663" y="6416675"/>
            <a:ext cx="1228725" cy="220663"/>
          </a:xfrm>
        </p:spPr>
        <p:txBody>
          <a:bodyPr>
            <a:noAutofit/>
          </a:bodyPr>
          <a:lstStyle>
            <a:lvl1pPr algn="l">
              <a:defRPr sz="1100">
                <a:solidFill>
                  <a:srgbClr val="000000"/>
                </a:solidFill>
                <a:latin typeface="+mn-lt"/>
              </a:defRPr>
            </a:lvl1pPr>
          </a:lstStyle>
          <a:p>
            <a:pPr>
              <a:defRPr/>
            </a:pPr>
            <a:fld id="{839992F6-B642-4C28-A1D7-43806D475336}" type="datetime4">
              <a:rPr lang="nl-NL"/>
              <a:pPr>
                <a:defRPr/>
              </a:pPr>
              <a:t>20 februari 2025</a:t>
            </a:fld>
            <a:endParaRPr lang="nl-NL"/>
          </a:p>
        </p:txBody>
      </p:sp>
      <p:sp>
        <p:nvSpPr>
          <p:cNvPr id="5" name="Tijdelijke aanduiding voor voettekst 4">
            <a:extLst>
              <a:ext uri="{FF2B5EF4-FFF2-40B4-BE49-F238E27FC236}">
                <a16:creationId xmlns:a16="http://schemas.microsoft.com/office/drawing/2014/main" id="{7C04D479-E05C-8607-9BCE-A0F8B07B7510}"/>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334729691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lleen titel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259AB098-D3FD-9A9A-4695-9BF89EFAEE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1080654" y="419758"/>
            <a:ext cx="10509017" cy="762136"/>
          </a:xfrm>
        </p:spPr>
        <p:txBody>
          <a:bodyPr anchor="t">
            <a:noAutofit/>
          </a:bodyPr>
          <a:lstStyle/>
          <a:p>
            <a:r>
              <a:rPr lang="nl-NL"/>
              <a:t>Klik om stijl te bewerken</a:t>
            </a:r>
          </a:p>
        </p:txBody>
      </p:sp>
      <p:sp>
        <p:nvSpPr>
          <p:cNvPr id="4" name="Tijdelijke aanduiding voor dianummer 2">
            <a:extLst>
              <a:ext uri="{FF2B5EF4-FFF2-40B4-BE49-F238E27FC236}">
                <a16:creationId xmlns:a16="http://schemas.microsoft.com/office/drawing/2014/main" id="{B83634DF-CF77-4A5A-6C7B-D753DF8FE432}"/>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0615C917-8F77-47BB-AA1F-936EF803918D}" type="slidenum">
              <a:rPr lang="nl-NL"/>
              <a:pPr>
                <a:defRPr/>
              </a:pPr>
              <a:t>‹nr.›</a:t>
            </a:fld>
            <a:endParaRPr lang="nl-NL"/>
          </a:p>
        </p:txBody>
      </p:sp>
      <p:sp>
        <p:nvSpPr>
          <p:cNvPr id="5" name="Tijdelijke aanduiding voor datum 4">
            <a:extLst>
              <a:ext uri="{FF2B5EF4-FFF2-40B4-BE49-F238E27FC236}">
                <a16:creationId xmlns:a16="http://schemas.microsoft.com/office/drawing/2014/main" id="{E3CDB6F4-B1C1-E400-4B2A-39246BD2D576}"/>
              </a:ext>
            </a:extLst>
          </p:cNvPr>
          <p:cNvSpPr>
            <a:spLocks noGrp="1"/>
          </p:cNvSpPr>
          <p:nvPr>
            <p:ph type="dt" sz="half" idx="11"/>
          </p:nvPr>
        </p:nvSpPr>
        <p:spPr>
          <a:xfrm>
            <a:off x="855663" y="6416675"/>
            <a:ext cx="1228725" cy="220663"/>
          </a:xfrm>
        </p:spPr>
        <p:txBody>
          <a:bodyPr>
            <a:noAutofit/>
          </a:bodyPr>
          <a:lstStyle>
            <a:lvl1pPr algn="l">
              <a:defRPr sz="1100">
                <a:solidFill>
                  <a:srgbClr val="000000"/>
                </a:solidFill>
                <a:latin typeface="+mn-lt"/>
              </a:defRPr>
            </a:lvl1pPr>
          </a:lstStyle>
          <a:p>
            <a:pPr>
              <a:defRPr/>
            </a:pPr>
            <a:fld id="{0339AC6A-ED52-4A81-8B21-8264A4E1DF81}" type="datetime4">
              <a:rPr lang="nl-NL"/>
              <a:pPr>
                <a:defRPr/>
              </a:pPr>
              <a:t>20 februari 2025</a:t>
            </a:fld>
            <a:endParaRPr lang="nl-NL"/>
          </a:p>
        </p:txBody>
      </p:sp>
      <p:sp>
        <p:nvSpPr>
          <p:cNvPr id="6" name="Tijdelijke aanduiding voor voettekst 4">
            <a:extLst>
              <a:ext uri="{FF2B5EF4-FFF2-40B4-BE49-F238E27FC236}">
                <a16:creationId xmlns:a16="http://schemas.microsoft.com/office/drawing/2014/main" id="{96A79C93-41F4-A604-C644-6B5553C7A1C8}"/>
              </a:ext>
            </a:extLst>
          </p:cNvPr>
          <p:cNvSpPr>
            <a:spLocks noGrp="1"/>
          </p:cNvSpPr>
          <p:nvPr>
            <p:ph type="ftr" sz="quarter" idx="12"/>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3404588729"/>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lleen titel zonder logo">
    <p:spTree>
      <p:nvGrpSpPr>
        <p:cNvPr id="1" name=""/>
        <p:cNvGrpSpPr/>
        <p:nvPr/>
      </p:nvGrpSpPr>
      <p:grpSpPr>
        <a:xfrm>
          <a:off x="0" y="0"/>
          <a:ext cx="0" cy="0"/>
          <a:chOff x="0" y="0"/>
          <a:chExt cx="0" cy="0"/>
        </a:xfrm>
      </p:grpSpPr>
      <p:sp>
        <p:nvSpPr>
          <p:cNvPr id="2" name="Titel 1"/>
          <p:cNvSpPr>
            <a:spLocks noGrp="1"/>
          </p:cNvSpPr>
          <p:nvPr>
            <p:ph type="title"/>
          </p:nvPr>
        </p:nvSpPr>
        <p:spPr>
          <a:xfrm>
            <a:off x="1080654" y="419758"/>
            <a:ext cx="10509017" cy="762136"/>
          </a:xfrm>
        </p:spPr>
        <p:txBody>
          <a:bodyPr anchor="t">
            <a:noAutofit/>
          </a:bodyPr>
          <a:lstStyle/>
          <a:p>
            <a:r>
              <a:rPr lang="nl-NL"/>
              <a:t>Klik om stijl te bewerken</a:t>
            </a:r>
          </a:p>
        </p:txBody>
      </p:sp>
      <p:sp>
        <p:nvSpPr>
          <p:cNvPr id="3" name="Tijdelijke aanduiding voor dianummer 2">
            <a:extLst>
              <a:ext uri="{FF2B5EF4-FFF2-40B4-BE49-F238E27FC236}">
                <a16:creationId xmlns:a16="http://schemas.microsoft.com/office/drawing/2014/main" id="{9866525A-E0BC-7BCB-3607-849ED6F5698E}"/>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102FB4FE-52CE-4028-8179-F40C2B24441E}" type="slidenum">
              <a:rPr lang="nl-NL"/>
              <a:pPr>
                <a:defRPr/>
              </a:pPr>
              <a:t>‹nr.›</a:t>
            </a:fld>
            <a:endParaRPr lang="nl-NL"/>
          </a:p>
        </p:txBody>
      </p:sp>
      <p:sp>
        <p:nvSpPr>
          <p:cNvPr id="4" name="Tijdelijke aanduiding voor datum 4">
            <a:extLst>
              <a:ext uri="{FF2B5EF4-FFF2-40B4-BE49-F238E27FC236}">
                <a16:creationId xmlns:a16="http://schemas.microsoft.com/office/drawing/2014/main" id="{85A4D658-A2E9-9E00-D799-A7E70B2E63D1}"/>
              </a:ext>
            </a:extLst>
          </p:cNvPr>
          <p:cNvSpPr>
            <a:spLocks noGrp="1"/>
          </p:cNvSpPr>
          <p:nvPr>
            <p:ph type="dt" sz="half" idx="11"/>
          </p:nvPr>
        </p:nvSpPr>
        <p:spPr>
          <a:xfrm>
            <a:off x="855663" y="6416675"/>
            <a:ext cx="1228725" cy="220663"/>
          </a:xfrm>
        </p:spPr>
        <p:txBody>
          <a:bodyPr>
            <a:noAutofit/>
          </a:bodyPr>
          <a:lstStyle>
            <a:lvl1pPr algn="l">
              <a:defRPr sz="1100">
                <a:solidFill>
                  <a:srgbClr val="000000"/>
                </a:solidFill>
                <a:latin typeface="+mn-lt"/>
              </a:defRPr>
            </a:lvl1pPr>
          </a:lstStyle>
          <a:p>
            <a:pPr>
              <a:defRPr/>
            </a:pPr>
            <a:fld id="{5F6520DA-439F-4EBB-9B1C-AE16E9BA4C12}" type="datetime4">
              <a:rPr lang="nl-NL"/>
              <a:pPr>
                <a:defRPr/>
              </a:pPr>
              <a:t>20 februari 2025</a:t>
            </a:fld>
            <a:endParaRPr lang="nl-NL"/>
          </a:p>
        </p:txBody>
      </p:sp>
      <p:sp>
        <p:nvSpPr>
          <p:cNvPr id="5" name="Tijdelijke aanduiding voor voettekst 4">
            <a:extLst>
              <a:ext uri="{FF2B5EF4-FFF2-40B4-BE49-F238E27FC236}">
                <a16:creationId xmlns:a16="http://schemas.microsoft.com/office/drawing/2014/main" id="{FEDA2A1C-59F4-D0E2-650F-31285176AFF5}"/>
              </a:ext>
            </a:extLst>
          </p:cNvPr>
          <p:cNvSpPr>
            <a:spLocks noGrp="1"/>
          </p:cNvSpPr>
          <p:nvPr>
            <p:ph type="ftr" sz="quarter" idx="12"/>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17857616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eg met logo">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E6A54B00-4059-D473-F6EF-E5B389BCF8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7191852"/>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eg zonder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846605"/>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abel efficientie &amp; effectiviteit">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131B1090-ADDE-1BE0-F50A-A4002F785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Google Shape;350;p13">
            <a:extLst>
              <a:ext uri="{FF2B5EF4-FFF2-40B4-BE49-F238E27FC236}">
                <a16:creationId xmlns:a16="http://schemas.microsoft.com/office/drawing/2014/main" id="{03902EBE-3460-5AB8-D768-6B3FF8021100}"/>
              </a:ext>
            </a:extLst>
          </p:cNvPr>
          <p:cNvCxnSpPr>
            <a:cxnSpLocks/>
          </p:cNvCxnSpPr>
          <p:nvPr/>
        </p:nvCxnSpPr>
        <p:spPr bwMode="auto">
          <a:xfrm>
            <a:off x="878998" y="1295400"/>
            <a:ext cx="0" cy="4340225"/>
          </a:xfrm>
          <a:prstGeom prst="straightConnector1">
            <a:avLst/>
          </a:prstGeom>
          <a:noFill/>
          <a:ln w="28575">
            <a:solidFill>
              <a:srgbClr val="00435C"/>
            </a:solidFill>
            <a:round/>
            <a:headEnd type="triangle" w="med" len="med"/>
            <a:tailEnd type="triangle" w="med" len="med"/>
          </a:ln>
          <a:extLst>
            <a:ext uri="{909E8E84-426E-40DD-AFC4-6F175D3DCCD1}">
              <a14:hiddenFill xmlns:a14="http://schemas.microsoft.com/office/drawing/2010/main">
                <a:noFill/>
              </a14:hiddenFill>
            </a:ext>
          </a:extLst>
        </p:spPr>
      </p:cxnSp>
      <p:pic>
        <p:nvPicPr>
          <p:cNvPr id="5" name="Google Shape;351;p13" descr="Gebruiker met effen opvulling">
            <a:extLst>
              <a:ext uri="{FF2B5EF4-FFF2-40B4-BE49-F238E27FC236}">
                <a16:creationId xmlns:a16="http://schemas.microsoft.com/office/drawing/2014/main" id="{2749D753-43D3-201C-AE11-EEAD67408CB3}"/>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31" y="5004517"/>
            <a:ext cx="36988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oogle Shape;352;p13" descr="Gebruikers met effen opvulling">
            <a:extLst>
              <a:ext uri="{FF2B5EF4-FFF2-40B4-BE49-F238E27FC236}">
                <a16:creationId xmlns:a16="http://schemas.microsoft.com/office/drawing/2014/main" id="{AC7B972E-03EE-913F-2B66-7D07643AFFB8}"/>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211" y="3001772"/>
            <a:ext cx="428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Google Shape;354;p13">
            <a:extLst>
              <a:ext uri="{FF2B5EF4-FFF2-40B4-BE49-F238E27FC236}">
                <a16:creationId xmlns:a16="http://schemas.microsoft.com/office/drawing/2014/main" id="{F3B32167-A37D-D67B-0DB6-C3280B67A40A}"/>
              </a:ext>
            </a:extLst>
          </p:cNvPr>
          <p:cNvSpPr txBox="1"/>
          <p:nvPr userDrawn="1"/>
        </p:nvSpPr>
        <p:spPr>
          <a:xfrm>
            <a:off x="217573" y="3471671"/>
            <a:ext cx="592137" cy="347663"/>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Kleine </a:t>
            </a:r>
          </a:p>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groep</a:t>
            </a:r>
            <a:endParaRPr sz="1100" kern="0">
              <a:solidFill>
                <a:srgbClr val="000000"/>
              </a:solidFill>
              <a:latin typeface="Arial"/>
              <a:ea typeface="Arial"/>
              <a:cs typeface="Arial"/>
              <a:sym typeface="Arial"/>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p:txBody>
      </p:sp>
      <p:sp>
        <p:nvSpPr>
          <p:cNvPr id="8" name="Google Shape;355;p4">
            <a:extLst>
              <a:ext uri="{FF2B5EF4-FFF2-40B4-BE49-F238E27FC236}">
                <a16:creationId xmlns:a16="http://schemas.microsoft.com/office/drawing/2014/main" id="{7F2AA1CE-3804-43E5-F141-1EB5E0ADC704}"/>
              </a:ext>
            </a:extLst>
          </p:cNvPr>
          <p:cNvSpPr>
            <a:spLocks noChangeArrowheads="1"/>
          </p:cNvSpPr>
          <p:nvPr/>
        </p:nvSpPr>
        <p:spPr bwMode="auto">
          <a:xfrm>
            <a:off x="7651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Inzicht</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 name="Google Shape;356;p4">
            <a:extLst>
              <a:ext uri="{FF2B5EF4-FFF2-40B4-BE49-F238E27FC236}">
                <a16:creationId xmlns:a16="http://schemas.microsoft.com/office/drawing/2014/main" id="{2118957A-8890-78FA-1278-0375396E681C}"/>
              </a:ext>
            </a:extLst>
          </p:cNvPr>
          <p:cNvSpPr>
            <a:spLocks noChangeArrowheads="1"/>
          </p:cNvSpPr>
          <p:nvPr/>
        </p:nvSpPr>
        <p:spPr bwMode="auto">
          <a:xfrm>
            <a:off x="35210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Plan</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1" name="Google Shape;357;p4">
            <a:extLst>
              <a:ext uri="{FF2B5EF4-FFF2-40B4-BE49-F238E27FC236}">
                <a16:creationId xmlns:a16="http://schemas.microsoft.com/office/drawing/2014/main" id="{DACCD75A-50A8-0C6B-0560-3C2EE77530B4}"/>
              </a:ext>
            </a:extLst>
          </p:cNvPr>
          <p:cNvSpPr>
            <a:spLocks noChangeArrowheads="1"/>
          </p:cNvSpPr>
          <p:nvPr/>
        </p:nvSpPr>
        <p:spPr bwMode="auto">
          <a:xfrm>
            <a:off x="21431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Benutten</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2" name="Google Shape;356;p4">
            <a:extLst>
              <a:ext uri="{FF2B5EF4-FFF2-40B4-BE49-F238E27FC236}">
                <a16:creationId xmlns:a16="http://schemas.microsoft.com/office/drawing/2014/main" id="{FCF6DE13-AF21-3449-B5F7-63A74C3CBCEA}"/>
              </a:ext>
            </a:extLst>
          </p:cNvPr>
          <p:cNvSpPr>
            <a:spLocks noChangeArrowheads="1"/>
          </p:cNvSpPr>
          <p:nvPr/>
        </p:nvSpPr>
        <p:spPr bwMode="auto">
          <a:xfrm>
            <a:off x="48990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Vraag-specificatie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3" name="Google Shape;356;p4">
            <a:extLst>
              <a:ext uri="{FF2B5EF4-FFF2-40B4-BE49-F238E27FC236}">
                <a16:creationId xmlns:a16="http://schemas.microsoft.com/office/drawing/2014/main" id="{4D57B3DD-86E8-D318-223D-74E435EAD527}"/>
              </a:ext>
            </a:extLst>
          </p:cNvPr>
          <p:cNvSpPr>
            <a:spLocks noChangeArrowheads="1"/>
          </p:cNvSpPr>
          <p:nvPr/>
        </p:nvSpPr>
        <p:spPr bwMode="auto">
          <a:xfrm>
            <a:off x="62769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Arial" panose="020B0604020202020204" pitchFamily="34" charset="0"/>
              </a:rPr>
              <a:t>Schets-ontwerp</a:t>
            </a:r>
          </a:p>
        </p:txBody>
      </p:sp>
      <p:sp>
        <p:nvSpPr>
          <p:cNvPr id="14" name="Google Shape;356;p4">
            <a:extLst>
              <a:ext uri="{FF2B5EF4-FFF2-40B4-BE49-F238E27FC236}">
                <a16:creationId xmlns:a16="http://schemas.microsoft.com/office/drawing/2014/main" id="{753D7F09-818F-2672-361D-A5891AEA5B1D}"/>
              </a:ext>
            </a:extLst>
          </p:cNvPr>
          <p:cNvSpPr>
            <a:spLocks noChangeArrowheads="1"/>
          </p:cNvSpPr>
          <p:nvPr/>
        </p:nvSpPr>
        <p:spPr bwMode="auto">
          <a:xfrm>
            <a:off x="76549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Offerte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5" name="Google Shape;356;p4">
            <a:extLst>
              <a:ext uri="{FF2B5EF4-FFF2-40B4-BE49-F238E27FC236}">
                <a16:creationId xmlns:a16="http://schemas.microsoft.com/office/drawing/2014/main" id="{8CB9B6F9-7C48-8378-AFE8-8038CE5ED0FE}"/>
              </a:ext>
            </a:extLst>
          </p:cNvPr>
          <p:cNvSpPr>
            <a:spLocks noChangeArrowheads="1"/>
          </p:cNvSpPr>
          <p:nvPr/>
        </p:nvSpPr>
        <p:spPr bwMode="auto">
          <a:xfrm>
            <a:off x="90328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Ontwerp</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6" name="Google Shape;356;p4">
            <a:extLst>
              <a:ext uri="{FF2B5EF4-FFF2-40B4-BE49-F238E27FC236}">
                <a16:creationId xmlns:a16="http://schemas.microsoft.com/office/drawing/2014/main" id="{56381561-A71E-0762-362C-A28E834DDF2F}"/>
              </a:ext>
            </a:extLst>
          </p:cNvPr>
          <p:cNvSpPr>
            <a:spLocks noChangeArrowheads="1"/>
          </p:cNvSpPr>
          <p:nvPr/>
        </p:nvSpPr>
        <p:spPr bwMode="auto">
          <a:xfrm>
            <a:off x="104108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Realisatie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7" name="Google Shape;354;p13">
            <a:extLst>
              <a:ext uri="{FF2B5EF4-FFF2-40B4-BE49-F238E27FC236}">
                <a16:creationId xmlns:a16="http://schemas.microsoft.com/office/drawing/2014/main" id="{18C8D082-B382-2F2B-8650-9A88FC487DBF}"/>
              </a:ext>
            </a:extLst>
          </p:cNvPr>
          <p:cNvSpPr txBox="1"/>
          <p:nvPr/>
        </p:nvSpPr>
        <p:spPr>
          <a:xfrm>
            <a:off x="204954" y="5381626"/>
            <a:ext cx="592135" cy="287337"/>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Individu</a:t>
            </a:r>
            <a:endParaRPr sz="1100" kern="0">
              <a:solidFill>
                <a:srgbClr val="000000"/>
              </a:solidFill>
              <a:latin typeface="Arial"/>
              <a:ea typeface="Arial"/>
              <a:cs typeface="Arial"/>
              <a:sym typeface="Arial"/>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p:txBody>
      </p:sp>
      <p:sp>
        <p:nvSpPr>
          <p:cNvPr id="2" name="Titel 1"/>
          <p:cNvSpPr>
            <a:spLocks noGrp="1"/>
          </p:cNvSpPr>
          <p:nvPr>
            <p:ph type="title"/>
          </p:nvPr>
        </p:nvSpPr>
        <p:spPr>
          <a:xfrm>
            <a:off x="987791" y="567990"/>
            <a:ext cx="10956560" cy="521035"/>
          </a:xfrm>
        </p:spPr>
        <p:txBody>
          <a:bodyPr>
            <a:noAutofit/>
          </a:bodyPr>
          <a:lstStyle>
            <a:lvl1pPr>
              <a:defRPr sz="2000"/>
            </a:lvl1pPr>
          </a:lstStyle>
          <a:p>
            <a:r>
              <a:rPr lang="nl-NL"/>
              <a:t>Klik om stijl te bewerken</a:t>
            </a:r>
          </a:p>
        </p:txBody>
      </p:sp>
      <p:sp>
        <p:nvSpPr>
          <p:cNvPr id="9" name="Tijdelijke aanduiding voor tekst 7"/>
          <p:cNvSpPr>
            <a:spLocks noGrp="1"/>
          </p:cNvSpPr>
          <p:nvPr>
            <p:ph type="body" sz="quarter" idx="15"/>
          </p:nvPr>
        </p:nvSpPr>
        <p:spPr>
          <a:xfrm>
            <a:off x="977587" y="94222"/>
            <a:ext cx="10932583" cy="361157"/>
          </a:xfrm>
          <a:prstGeom prst="rect">
            <a:avLst/>
          </a:prstGeom>
        </p:spPr>
        <p:txBody>
          <a:bodyPr>
            <a:noAutofit/>
          </a:bodyPr>
          <a:lstStyle>
            <a:lvl1pPr>
              <a:defRPr sz="1200">
                <a:latin typeface="+mj-lt"/>
              </a:defRPr>
            </a:lvl1pPr>
          </a:lstStyle>
          <a:p>
            <a:pPr lvl="0"/>
            <a:r>
              <a:rPr lang="nl-NL"/>
              <a:t>Klikken om de tekststijl van het model te bewerken</a:t>
            </a:r>
          </a:p>
        </p:txBody>
      </p:sp>
      <p:sp>
        <p:nvSpPr>
          <p:cNvPr id="40" name="Tijdelijke aanduiding voor inhoud 6"/>
          <p:cNvSpPr>
            <a:spLocks noGrp="1"/>
          </p:cNvSpPr>
          <p:nvPr>
            <p:ph sz="quarter" idx="13"/>
          </p:nvPr>
        </p:nvSpPr>
        <p:spPr>
          <a:xfrm>
            <a:off x="1367386" y="2448415"/>
            <a:ext cx="2453731" cy="1020464"/>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p:txBody>
      </p:sp>
      <p:sp>
        <p:nvSpPr>
          <p:cNvPr id="18" name="Tijdelijke aanduiding voor dianummer 2">
            <a:extLst>
              <a:ext uri="{FF2B5EF4-FFF2-40B4-BE49-F238E27FC236}">
                <a16:creationId xmlns:a16="http://schemas.microsoft.com/office/drawing/2014/main" id="{A8065B7D-8E43-0F13-96BA-EEDA158F94F8}"/>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EA2D1130-73C4-4EC9-A51B-09240A821A29}" type="slidenum">
              <a:rPr lang="nl-NL"/>
              <a:pPr>
                <a:defRPr/>
              </a:pPr>
              <a:t>‹nr.›</a:t>
            </a:fld>
            <a:endParaRPr lang="nl-NL"/>
          </a:p>
        </p:txBody>
      </p:sp>
      <p:sp>
        <p:nvSpPr>
          <p:cNvPr id="22" name="Google Shape;354;p13">
            <a:extLst>
              <a:ext uri="{FF2B5EF4-FFF2-40B4-BE49-F238E27FC236}">
                <a16:creationId xmlns:a16="http://schemas.microsoft.com/office/drawing/2014/main" id="{60B1940B-C98A-BC8E-2C42-33B0ED5EBAB9}"/>
              </a:ext>
            </a:extLst>
          </p:cNvPr>
          <p:cNvSpPr txBox="1"/>
          <p:nvPr userDrawn="1"/>
        </p:nvSpPr>
        <p:spPr>
          <a:xfrm>
            <a:off x="252217" y="1767716"/>
            <a:ext cx="592137" cy="347663"/>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Grote</a:t>
            </a:r>
          </a:p>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groep</a:t>
            </a:r>
            <a:endParaRPr sz="1100" kern="0">
              <a:solidFill>
                <a:srgbClr val="000000"/>
              </a:solidFill>
              <a:latin typeface="Calibri"/>
              <a:ea typeface="Calibri"/>
              <a:cs typeface="Calibri"/>
              <a:sym typeface="Calibri"/>
            </a:endParaRPr>
          </a:p>
        </p:txBody>
      </p:sp>
      <p:pic>
        <p:nvPicPr>
          <p:cNvPr id="24" name="Graphic 23" descr="Groep mensen met effen opvulling">
            <a:extLst>
              <a:ext uri="{FF2B5EF4-FFF2-40B4-BE49-F238E27FC236}">
                <a16:creationId xmlns:a16="http://schemas.microsoft.com/office/drawing/2014/main" id="{E6E61148-62CA-7A1C-0AB5-ABEEC8D88FB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7573" y="1235183"/>
            <a:ext cx="497608" cy="497608"/>
          </a:xfrm>
          <a:prstGeom prst="rect">
            <a:avLst/>
          </a:prstGeom>
        </p:spPr>
      </p:pic>
    </p:spTree>
    <p:extLst>
      <p:ext uri="{BB962C8B-B14F-4D97-AF65-F5344CB8AC3E}">
        <p14:creationId xmlns:p14="http://schemas.microsoft.com/office/powerpoint/2010/main" val="81466311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erduurzamingsproces (niet veranderbaar)">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B1FDCBE-244D-4EB4-ADFB-D8E17C785827}"/>
              </a:ext>
            </a:extLst>
          </p:cNvPr>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2" name="think-cell data - do not delete" hidden="1">
                        <a:extLst>
                          <a:ext uri="{FF2B5EF4-FFF2-40B4-BE49-F238E27FC236}">
                            <a16:creationId xmlns:a16="http://schemas.microsoft.com/office/drawing/2014/main" id="{6B1FDCBE-244D-4EB4-ADFB-D8E17C7858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Titel 1">
            <a:extLst>
              <a:ext uri="{FF2B5EF4-FFF2-40B4-BE49-F238E27FC236}">
                <a16:creationId xmlns:a16="http://schemas.microsoft.com/office/drawing/2014/main" id="{5A999576-F247-E2F8-9478-6F3CC37B44A9}"/>
              </a:ext>
            </a:extLst>
          </p:cNvPr>
          <p:cNvSpPr txBox="1">
            <a:spLocks/>
          </p:cNvSpPr>
          <p:nvPr/>
        </p:nvSpPr>
        <p:spPr>
          <a:xfrm>
            <a:off x="349250" y="0"/>
            <a:ext cx="5240338" cy="762000"/>
          </a:xfrm>
          <a:prstGeom prst="rect">
            <a:avLst/>
          </a:prstGeom>
          <a:ln w="12700">
            <a:miter lim="400000"/>
          </a:ln>
        </p:spPr>
        <p:txBody>
          <a:bodyPr lIns="50800" tIns="50800" rIns="50800" bIns="0" anchor="b"/>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a:t>Het verduurzamingsproces</a:t>
            </a:r>
          </a:p>
        </p:txBody>
      </p:sp>
      <p:pic>
        <p:nvPicPr>
          <p:cNvPr id="4" name="Afbeelding 8" descr="Afbeelding met Kinderkunst, gereedschap&#10;&#10;Automatisch gegenereerde beschrijving">
            <a:extLst>
              <a:ext uri="{FF2B5EF4-FFF2-40B4-BE49-F238E27FC236}">
                <a16:creationId xmlns:a16="http://schemas.microsoft.com/office/drawing/2014/main" id="{96366445-5774-8952-00BE-436460E319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7988" y="1852613"/>
            <a:ext cx="370205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9" descr="Afbeelding met kleding, tekening, Kinderkunst, schets&#10;&#10;Automatisch gegenereerde beschrijving">
            <a:extLst>
              <a:ext uri="{FF2B5EF4-FFF2-40B4-BE49-F238E27FC236}">
                <a16:creationId xmlns:a16="http://schemas.microsoft.com/office/drawing/2014/main" id="{64888E47-D457-A948-09D9-9FA80320AA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6875" y="1852613"/>
            <a:ext cx="3709988"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251;p8">
            <a:extLst>
              <a:ext uri="{FF2B5EF4-FFF2-40B4-BE49-F238E27FC236}">
                <a16:creationId xmlns:a16="http://schemas.microsoft.com/office/drawing/2014/main" id="{37879CD1-E56C-F8AA-5C4E-4859C993EA28}"/>
              </a:ext>
            </a:extLst>
          </p:cNvPr>
          <p:cNvSpPr>
            <a:spLocks noChangeArrowheads="1"/>
          </p:cNvSpPr>
          <p:nvPr/>
        </p:nvSpPr>
        <p:spPr bwMode="auto">
          <a:xfrm>
            <a:off x="271463" y="922338"/>
            <a:ext cx="3924300" cy="523875"/>
          </a:xfrm>
          <a:prstGeom prst="chevron">
            <a:avLst>
              <a:gd name="adj" fmla="val 50043"/>
            </a:avLst>
          </a:prstGeom>
          <a:solidFill>
            <a:srgbClr val="8CD4D7">
              <a:alpha val="65881"/>
            </a:srgbClr>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Voorbereidingsfase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sp>
        <p:nvSpPr>
          <p:cNvPr id="7" name="Google Shape;251;p8">
            <a:extLst>
              <a:ext uri="{FF2B5EF4-FFF2-40B4-BE49-F238E27FC236}">
                <a16:creationId xmlns:a16="http://schemas.microsoft.com/office/drawing/2014/main" id="{AAFC2F52-603A-8E5C-A012-F6173E96B5CB}"/>
              </a:ext>
            </a:extLst>
          </p:cNvPr>
          <p:cNvSpPr>
            <a:spLocks noChangeArrowheads="1"/>
          </p:cNvSpPr>
          <p:nvPr/>
        </p:nvSpPr>
        <p:spPr bwMode="auto">
          <a:xfrm>
            <a:off x="4222750" y="922338"/>
            <a:ext cx="3924300" cy="523875"/>
          </a:xfrm>
          <a:prstGeom prst="chevron">
            <a:avLst>
              <a:gd name="adj" fmla="val 50043"/>
            </a:avLst>
          </a:prstGeom>
          <a:solidFill>
            <a:srgbClr val="8CD4D7"/>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Concretiseringsfase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sp>
        <p:nvSpPr>
          <p:cNvPr id="8" name="Google Shape;251;p8">
            <a:extLst>
              <a:ext uri="{FF2B5EF4-FFF2-40B4-BE49-F238E27FC236}">
                <a16:creationId xmlns:a16="http://schemas.microsoft.com/office/drawing/2014/main" id="{A6E0C5BB-F89E-93C2-C4FC-D3D14DDE5596}"/>
              </a:ext>
            </a:extLst>
          </p:cNvPr>
          <p:cNvSpPr>
            <a:spLocks noChangeArrowheads="1"/>
          </p:cNvSpPr>
          <p:nvPr/>
        </p:nvSpPr>
        <p:spPr bwMode="auto">
          <a:xfrm>
            <a:off x="8105775" y="922338"/>
            <a:ext cx="3922713" cy="523875"/>
          </a:xfrm>
          <a:prstGeom prst="chevron">
            <a:avLst>
              <a:gd name="adj" fmla="val 50023"/>
            </a:avLst>
          </a:prstGeom>
          <a:solidFill>
            <a:srgbClr val="51BDC3"/>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Realisatiefase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pic>
        <p:nvPicPr>
          <p:cNvPr id="9" name="Afbeelding 12" descr="Afbeelding met tekening, Kinderkunst, schets, illustratie&#10;&#10;Automatisch gegenereerde beschrijving">
            <a:extLst>
              <a:ext uri="{FF2B5EF4-FFF2-40B4-BE49-F238E27FC236}">
                <a16:creationId xmlns:a16="http://schemas.microsoft.com/office/drawing/2014/main" id="{B0110AB7-66EA-2C6A-2E10-2A65E0CC02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525" y="1852613"/>
            <a:ext cx="3159125"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kstvak 5">
            <a:extLst>
              <a:ext uri="{FF2B5EF4-FFF2-40B4-BE49-F238E27FC236}">
                <a16:creationId xmlns:a16="http://schemas.microsoft.com/office/drawing/2014/main" id="{D087C25E-6271-368F-0DFC-8979DB64CEE4}"/>
              </a:ext>
            </a:extLst>
          </p:cNvPr>
          <p:cNvSpPr txBox="1">
            <a:spLocks noChangeArrowheads="1"/>
          </p:cNvSpPr>
          <p:nvPr/>
        </p:nvSpPr>
        <p:spPr bwMode="auto">
          <a:xfrm>
            <a:off x="2767013" y="1757363"/>
            <a:ext cx="812800" cy="261937"/>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Inzicht</a:t>
            </a:r>
          </a:p>
        </p:txBody>
      </p:sp>
      <p:sp>
        <p:nvSpPr>
          <p:cNvPr id="11" name="Tekstvak 6">
            <a:extLst>
              <a:ext uri="{FF2B5EF4-FFF2-40B4-BE49-F238E27FC236}">
                <a16:creationId xmlns:a16="http://schemas.microsoft.com/office/drawing/2014/main" id="{58A6AFB1-A772-6459-C76E-F86CBC49CFC1}"/>
              </a:ext>
            </a:extLst>
          </p:cNvPr>
          <p:cNvSpPr txBox="1">
            <a:spLocks noChangeArrowheads="1"/>
          </p:cNvSpPr>
          <p:nvPr/>
        </p:nvSpPr>
        <p:spPr bwMode="auto">
          <a:xfrm>
            <a:off x="2884488" y="3829050"/>
            <a:ext cx="1581150" cy="431800"/>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Benutten van de mogelijkheden</a:t>
            </a:r>
          </a:p>
        </p:txBody>
      </p:sp>
      <p:sp>
        <p:nvSpPr>
          <p:cNvPr id="12" name="Tekstvak 7">
            <a:extLst>
              <a:ext uri="{FF2B5EF4-FFF2-40B4-BE49-F238E27FC236}">
                <a16:creationId xmlns:a16="http://schemas.microsoft.com/office/drawing/2014/main" id="{68E020BC-D476-DED0-FEE6-E09BB0871CFD}"/>
              </a:ext>
            </a:extLst>
          </p:cNvPr>
          <p:cNvSpPr txBox="1">
            <a:spLocks noChangeArrowheads="1"/>
          </p:cNvSpPr>
          <p:nvPr/>
        </p:nvSpPr>
        <p:spPr bwMode="auto">
          <a:xfrm>
            <a:off x="134938" y="2774950"/>
            <a:ext cx="812800" cy="261938"/>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Ervaren</a:t>
            </a:r>
          </a:p>
        </p:txBody>
      </p:sp>
      <p:sp>
        <p:nvSpPr>
          <p:cNvPr id="13" name="Google Shape;251;p8">
            <a:extLst>
              <a:ext uri="{FF2B5EF4-FFF2-40B4-BE49-F238E27FC236}">
                <a16:creationId xmlns:a16="http://schemas.microsoft.com/office/drawing/2014/main" id="{AD78654F-3331-3CFF-B247-5009868DDA63}"/>
              </a:ext>
            </a:extLst>
          </p:cNvPr>
          <p:cNvSpPr>
            <a:spLocks noChangeArrowheads="1"/>
          </p:cNvSpPr>
          <p:nvPr/>
        </p:nvSpPr>
        <p:spPr bwMode="auto">
          <a:xfrm>
            <a:off x="3554413" y="2849563"/>
            <a:ext cx="998537" cy="376237"/>
          </a:xfrm>
          <a:prstGeom prst="chevron">
            <a:avLst>
              <a:gd name="adj" fmla="val 49996"/>
            </a:avLst>
          </a:prstGeom>
          <a:solidFill>
            <a:srgbClr val="8CD4D7"/>
          </a:solidFill>
          <a:ln>
            <a:noFill/>
          </a:ln>
        </p:spPr>
        <p:txBody>
          <a:bodyPr lIns="121900" tIns="60933" rIns="121900" bIns="60933" anchor="ct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Plan</a:t>
            </a:r>
            <a:endParaRPr lang="en-GB" altLang="nl-NL" sz="1000" b="1">
              <a:solidFill>
                <a:srgbClr val="000000"/>
              </a:solidFill>
              <a:latin typeface="Calibri" panose="020F0502020204030204" pitchFamily="34" charset="0"/>
              <a:cs typeface="Calibri" panose="020F0502020204030204" pitchFamily="34" charset="0"/>
              <a:sym typeface="Arial" panose="020B0604020202020204" pitchFamily="34" charset="0"/>
            </a:endParaRPr>
          </a:p>
        </p:txBody>
      </p:sp>
      <p:sp>
        <p:nvSpPr>
          <p:cNvPr id="14" name="Rechthoek: afgeronde hoeken 13">
            <a:extLst>
              <a:ext uri="{FF2B5EF4-FFF2-40B4-BE49-F238E27FC236}">
                <a16:creationId xmlns:a16="http://schemas.microsoft.com/office/drawing/2014/main" id="{601680D1-8F33-0773-B44A-2CD1E65D68FF}"/>
              </a:ext>
            </a:extLst>
          </p:cNvPr>
          <p:cNvSpPr/>
          <p:nvPr/>
        </p:nvSpPr>
        <p:spPr>
          <a:xfrm>
            <a:off x="465513" y="4757950"/>
            <a:ext cx="3333403" cy="1305322"/>
          </a:xfrm>
          <a:prstGeom prst="roundRect">
            <a:avLst/>
          </a:prstGeom>
          <a:noFill/>
          <a:ln w="12700" cap="flat">
            <a:solidFill>
              <a:srgbClr val="B3E3E5"/>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Circulair proces</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“Incubatietijd”</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Leidt tot plan</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5" name="Rechthoek: afgeronde hoeken 14">
            <a:extLst>
              <a:ext uri="{FF2B5EF4-FFF2-40B4-BE49-F238E27FC236}">
                <a16:creationId xmlns:a16="http://schemas.microsoft.com/office/drawing/2014/main" id="{706E5F7D-8C6F-8AAF-D188-0F21C704307A}"/>
              </a:ext>
            </a:extLst>
          </p:cNvPr>
          <p:cNvSpPr/>
          <p:nvPr/>
        </p:nvSpPr>
        <p:spPr>
          <a:xfrm>
            <a:off x="4222593" y="4757951"/>
            <a:ext cx="3616309" cy="1305322"/>
          </a:xfrm>
          <a:prstGeom prst="roundRect">
            <a:avLst/>
          </a:prstGeom>
          <a:noFill/>
          <a:ln w="12700" cap="flat">
            <a:solidFill>
              <a:srgbClr val="8CD4D7"/>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Uitwerken details van stap uit plan</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Meerdere projecten kunnen parallel lopen</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Lineair proces</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6" name="Rechthoek: afgeronde hoeken 15">
            <a:extLst>
              <a:ext uri="{FF2B5EF4-FFF2-40B4-BE49-F238E27FC236}">
                <a16:creationId xmlns:a16="http://schemas.microsoft.com/office/drawing/2014/main" id="{9D444495-B17C-09BD-F97D-3F77AD00702B}"/>
              </a:ext>
            </a:extLst>
          </p:cNvPr>
          <p:cNvSpPr/>
          <p:nvPr/>
        </p:nvSpPr>
        <p:spPr>
          <a:xfrm>
            <a:off x="8224366" y="4757951"/>
            <a:ext cx="3685766" cy="1305322"/>
          </a:xfrm>
          <a:prstGeom prst="roundRect">
            <a:avLst/>
          </a:prstGeom>
          <a:noFill/>
          <a:ln w="12700" cap="flat">
            <a:solidFill>
              <a:srgbClr val="51BDC3"/>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Het daadwerkelijk uitvoeren van een maatregel</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Om het vervolgens weer te ervaren…</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7" name="Tijdelijke aanduiding voor dianummer 2">
            <a:extLst>
              <a:ext uri="{FF2B5EF4-FFF2-40B4-BE49-F238E27FC236}">
                <a16:creationId xmlns:a16="http://schemas.microsoft.com/office/drawing/2014/main" id="{36E9EA84-347F-9F80-ADEE-0CCD922ACD0F}"/>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DC90A063-B316-434F-803E-2BD08C21C269}" type="slidenum">
              <a:rPr lang="nl-NL"/>
              <a:pPr>
                <a:defRPr/>
              </a:pPr>
              <a:t>‹nr.›</a:t>
            </a:fld>
            <a:endParaRPr lang="nl-NL"/>
          </a:p>
        </p:txBody>
      </p:sp>
    </p:spTree>
    <p:extLst>
      <p:ext uri="{BB962C8B-B14F-4D97-AF65-F5344CB8AC3E}">
        <p14:creationId xmlns:p14="http://schemas.microsoft.com/office/powerpoint/2010/main" val="3833068912"/>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Eindedia lichtblauw">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75B1B355-D547-2D72-72CA-056AA984BD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25" y="1447800"/>
            <a:ext cx="3206750"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dianummer 2">
            <a:extLst>
              <a:ext uri="{FF2B5EF4-FFF2-40B4-BE49-F238E27FC236}">
                <a16:creationId xmlns:a16="http://schemas.microsoft.com/office/drawing/2014/main" id="{61C9629E-9577-142C-5513-B4011C9651F8}"/>
              </a:ext>
            </a:extLst>
          </p:cNvPr>
          <p:cNvSpPr>
            <a:spLocks noGrp="1"/>
          </p:cNvSpPr>
          <p:nvPr>
            <p:ph type="sldNum" sz="quarter" idx="10"/>
          </p:nvPr>
        </p:nvSpPr>
        <p:spPr>
          <a:xfrm>
            <a:off x="11588750" y="6904038"/>
            <a:ext cx="406400" cy="220662"/>
          </a:xfrm>
        </p:spPr>
        <p:txBody>
          <a:bodyPr>
            <a:noAutofit/>
          </a:bodyPr>
          <a:lstStyle>
            <a:lvl1pPr>
              <a:defRPr/>
            </a:lvl1pPr>
          </a:lstStyle>
          <a:p>
            <a:pPr>
              <a:defRPr/>
            </a:pPr>
            <a:fld id="{6A69CBE9-5B40-4A7D-A7E3-CE5EBDA68247}" type="slidenum">
              <a:rPr lang="nl-NL"/>
              <a:pPr>
                <a:defRPr/>
              </a:pPr>
              <a:t>‹nr.›</a:t>
            </a:fld>
            <a:endParaRPr lang="nl-NL"/>
          </a:p>
        </p:txBody>
      </p:sp>
      <p:sp>
        <p:nvSpPr>
          <p:cNvPr id="4" name="Tijdelijke aanduiding voor voettekst 4">
            <a:extLst>
              <a:ext uri="{FF2B5EF4-FFF2-40B4-BE49-F238E27FC236}">
                <a16:creationId xmlns:a16="http://schemas.microsoft.com/office/drawing/2014/main" id="{36CAF5C6-A1E5-3192-E3C1-ED8787E002EC}"/>
              </a:ext>
            </a:extLst>
          </p:cNvPr>
          <p:cNvSpPr>
            <a:spLocks noGrp="1"/>
          </p:cNvSpPr>
          <p:nvPr>
            <p:ph type="ftr" sz="quarter" idx="11"/>
          </p:nvPr>
        </p:nvSpPr>
        <p:spPr>
          <a:xfrm>
            <a:off x="3125788" y="4953000"/>
            <a:ext cx="5940425" cy="741363"/>
          </a:xfrm>
        </p:spPr>
        <p:txBody>
          <a:bodyPr>
            <a:noAutofit/>
          </a:bodyPr>
          <a:lstStyle>
            <a:lvl1pPr algn="ctr">
              <a:defRPr sz="3200" b="0">
                <a:solidFill>
                  <a:srgbClr val="000000"/>
                </a:solidFill>
                <a:latin typeface="+mn-lt"/>
              </a:defRPr>
            </a:lvl1pPr>
          </a:lstStyle>
          <a:p>
            <a:pPr>
              <a:defRPr/>
            </a:pPr>
            <a:endParaRPr lang="nl-NL"/>
          </a:p>
        </p:txBody>
      </p:sp>
    </p:spTree>
    <p:extLst>
      <p:ext uri="{BB962C8B-B14F-4D97-AF65-F5344CB8AC3E}">
        <p14:creationId xmlns:p14="http://schemas.microsoft.com/office/powerpoint/2010/main" val="235666002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el donkerblauw zonder logo">
    <p:bg>
      <p:bgPr>
        <a:solidFill>
          <a:schemeClr val="tx2"/>
        </a:solidFill>
        <a:effectLst/>
      </p:bgPr>
    </p:bg>
    <p:spTree>
      <p:nvGrpSpPr>
        <p:cNvPr id="1" name=""/>
        <p:cNvGrpSpPr/>
        <p:nvPr/>
      </p:nvGrpSpPr>
      <p:grpSpPr>
        <a:xfrm>
          <a:off x="0" y="0"/>
          <a:ext cx="0" cy="0"/>
          <a:chOff x="0" y="0"/>
          <a:chExt cx="0" cy="0"/>
        </a:xfrm>
      </p:grpSpPr>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chemeClr val="bg1"/>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chemeClr val="bg1"/>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chemeClr val="bg1"/>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datum 4">
            <a:extLst>
              <a:ext uri="{FF2B5EF4-FFF2-40B4-BE49-F238E27FC236}">
                <a16:creationId xmlns:a16="http://schemas.microsoft.com/office/drawing/2014/main" id="{6BFB6DDE-970A-B46E-5FFB-94C301601ED7}"/>
              </a:ext>
            </a:extLst>
          </p:cNvPr>
          <p:cNvSpPr>
            <a:spLocks noGrp="1"/>
          </p:cNvSpPr>
          <p:nvPr>
            <p:ph type="dt" sz="half" idx="22"/>
          </p:nvPr>
        </p:nvSpPr>
        <p:spPr>
          <a:xfrm>
            <a:off x="1230313" y="5683250"/>
            <a:ext cx="9866312" cy="365125"/>
          </a:xfrm>
        </p:spPr>
        <p:txBody>
          <a:bodyPr lIns="180000">
            <a:noAutofit/>
          </a:bodyPr>
          <a:lstStyle>
            <a:lvl1pPr algn="l">
              <a:defRPr sz="1600">
                <a:solidFill>
                  <a:schemeClr val="bg1"/>
                </a:solidFill>
              </a:defRPr>
            </a:lvl1pPr>
          </a:lstStyle>
          <a:p>
            <a:pPr>
              <a:defRPr/>
            </a:pPr>
            <a:fld id="{FC3C7F44-6B91-433E-9AF8-6CF1F853C7E4}" type="datetime4">
              <a:rPr lang="nl-NL"/>
              <a:pPr>
                <a:defRPr/>
              </a:pPr>
              <a:t>20 februari 2025</a:t>
            </a:fld>
            <a:endParaRPr lang="nl-NL"/>
          </a:p>
        </p:txBody>
      </p:sp>
      <p:sp>
        <p:nvSpPr>
          <p:cNvPr id="3" name="Dianummer">
            <a:extLst>
              <a:ext uri="{FF2B5EF4-FFF2-40B4-BE49-F238E27FC236}">
                <a16:creationId xmlns:a16="http://schemas.microsoft.com/office/drawing/2014/main" id="{6A50C25E-1907-D3E5-ED15-BEE9B344296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chemeClr val="bg1"/>
                </a:solidFill>
                <a:latin typeface="+mn-lt"/>
                <a:ea typeface="Source Sans Pro" panose="020B0503030403020204" pitchFamily="34" charset="0"/>
              </a:defRPr>
            </a:lvl1pPr>
          </a:lstStyle>
          <a:p>
            <a:pPr>
              <a:defRPr/>
            </a:pPr>
            <a:fld id="{27BE41E7-9157-4F5A-B3A1-86CF602B9AEA}" type="slidenum">
              <a:rPr lang="nl-NL"/>
              <a:pPr>
                <a:defRPr/>
              </a:pPr>
              <a:t>‹nr.›</a:t>
            </a:fld>
            <a:endParaRPr lang="nl-NL"/>
          </a:p>
        </p:txBody>
      </p:sp>
    </p:spTree>
    <p:extLst>
      <p:ext uri="{BB962C8B-B14F-4D97-AF65-F5344CB8AC3E}">
        <p14:creationId xmlns:p14="http://schemas.microsoft.com/office/powerpoint/2010/main" val="1752905441"/>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indedia donkerblauw">
    <p:bg>
      <p:bgPr>
        <a:solidFill>
          <a:schemeClr val="tx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2DE77F30-2CBC-2FCD-87D9-36444C75DD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25" y="1447800"/>
            <a:ext cx="3206750"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dianummer 2">
            <a:extLst>
              <a:ext uri="{FF2B5EF4-FFF2-40B4-BE49-F238E27FC236}">
                <a16:creationId xmlns:a16="http://schemas.microsoft.com/office/drawing/2014/main" id="{3DFB2FB6-6370-B474-18ED-45A87ADB5FB5}"/>
              </a:ext>
            </a:extLst>
          </p:cNvPr>
          <p:cNvSpPr>
            <a:spLocks noGrp="1"/>
          </p:cNvSpPr>
          <p:nvPr>
            <p:ph type="sldNum" sz="quarter" idx="10"/>
          </p:nvPr>
        </p:nvSpPr>
        <p:spPr>
          <a:xfrm>
            <a:off x="11588750" y="6904038"/>
            <a:ext cx="406400" cy="220662"/>
          </a:xfrm>
        </p:spPr>
        <p:txBody>
          <a:bodyPr>
            <a:noAutofit/>
          </a:bodyPr>
          <a:lstStyle>
            <a:lvl1pPr>
              <a:defRPr/>
            </a:lvl1pPr>
          </a:lstStyle>
          <a:p>
            <a:pPr>
              <a:defRPr/>
            </a:pPr>
            <a:fld id="{460D00BE-6CC7-452B-B974-AC40F6ACD1AA}" type="slidenum">
              <a:rPr lang="nl-NL"/>
              <a:pPr>
                <a:defRPr/>
              </a:pPr>
              <a:t>‹nr.›</a:t>
            </a:fld>
            <a:endParaRPr lang="nl-NL"/>
          </a:p>
        </p:txBody>
      </p:sp>
      <p:sp>
        <p:nvSpPr>
          <p:cNvPr id="4" name="Tijdelijke aanduiding voor voettekst 4">
            <a:extLst>
              <a:ext uri="{FF2B5EF4-FFF2-40B4-BE49-F238E27FC236}">
                <a16:creationId xmlns:a16="http://schemas.microsoft.com/office/drawing/2014/main" id="{CFC67E48-F6D1-CF44-472D-AAFF70C45F8D}"/>
              </a:ext>
            </a:extLst>
          </p:cNvPr>
          <p:cNvSpPr>
            <a:spLocks noGrp="1"/>
          </p:cNvSpPr>
          <p:nvPr>
            <p:ph type="ftr" sz="quarter" idx="11"/>
          </p:nvPr>
        </p:nvSpPr>
        <p:spPr>
          <a:xfrm>
            <a:off x="3125788" y="4953000"/>
            <a:ext cx="5940425" cy="741363"/>
          </a:xfrm>
        </p:spPr>
        <p:txBody>
          <a:bodyPr>
            <a:noAutofit/>
          </a:bodyPr>
          <a:lstStyle>
            <a:lvl1pPr algn="ctr">
              <a:defRPr sz="3200" b="1">
                <a:solidFill>
                  <a:schemeClr val="bg1"/>
                </a:solidFill>
                <a:latin typeface="+mn-lt"/>
              </a:defRPr>
            </a:lvl1pPr>
          </a:lstStyle>
          <a:p>
            <a:pPr>
              <a:defRPr/>
            </a:pPr>
            <a:endParaRPr lang="nl-NL"/>
          </a:p>
        </p:txBody>
      </p:sp>
    </p:spTree>
    <p:extLst>
      <p:ext uri="{BB962C8B-B14F-4D97-AF65-F5344CB8AC3E}">
        <p14:creationId xmlns:p14="http://schemas.microsoft.com/office/powerpoint/2010/main" val="424436371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2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C67F57-CD61-49A2-8791-5C19F7D0C4A4}"/>
              </a:ext>
            </a:extLst>
          </p:cNvPr>
          <p:cNvSpPr>
            <a:spLocks noGrp="1"/>
          </p:cNvSpPr>
          <p:nvPr>
            <p:ph type="title"/>
          </p:nvPr>
        </p:nvSpPr>
        <p:spPr>
          <a:xfrm>
            <a:off x="856330" y="602457"/>
            <a:ext cx="10732421" cy="762136"/>
          </a:xfrm>
        </p:spPr>
        <p:txBody>
          <a:bodyPr/>
          <a:lstStyle/>
          <a:p>
            <a:r>
              <a:rPr lang="nl-NL"/>
              <a:t>Klik om stijl te bewerken</a:t>
            </a:r>
          </a:p>
        </p:txBody>
      </p:sp>
      <p:sp>
        <p:nvSpPr>
          <p:cNvPr id="3" name="Tijdelijke aanduiding voor dianummer 2">
            <a:extLst>
              <a:ext uri="{FF2B5EF4-FFF2-40B4-BE49-F238E27FC236}">
                <a16:creationId xmlns:a16="http://schemas.microsoft.com/office/drawing/2014/main" id="{2FA0DC6E-25B9-412E-A918-174FF2789FD0}"/>
              </a:ext>
            </a:extLst>
          </p:cNvPr>
          <p:cNvSpPr>
            <a:spLocks noGrp="1"/>
          </p:cNvSpPr>
          <p:nvPr>
            <p:ph type="sldNum" sz="quarter" idx="10"/>
          </p:nvPr>
        </p:nvSpPr>
        <p:spPr/>
        <p:txBody>
          <a:bodyPr/>
          <a:lstStyle/>
          <a:p>
            <a:fld id="{86CB4B4D-7CA3-9044-876B-883B54F8677D}" type="slidenum">
              <a:rPr lang="nl-NL" smtClean="0"/>
              <a:pPr/>
              <a:t>‹nr.›</a:t>
            </a:fld>
            <a:endParaRPr lang="nl-NL"/>
          </a:p>
        </p:txBody>
      </p:sp>
      <p:sp>
        <p:nvSpPr>
          <p:cNvPr id="7" name="Tijdelijke aanduiding voor inhoud 6">
            <a:extLst>
              <a:ext uri="{FF2B5EF4-FFF2-40B4-BE49-F238E27FC236}">
                <a16:creationId xmlns:a16="http://schemas.microsoft.com/office/drawing/2014/main" id="{46F2A3CA-7135-4C73-8C32-229646843285}"/>
              </a:ext>
            </a:extLst>
          </p:cNvPr>
          <p:cNvSpPr>
            <a:spLocks noGrp="1"/>
          </p:cNvSpPr>
          <p:nvPr>
            <p:ph sz="quarter" idx="13"/>
          </p:nvPr>
        </p:nvSpPr>
        <p:spPr>
          <a:xfrm>
            <a:off x="856331" y="1554240"/>
            <a:ext cx="5078127" cy="469568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inhoud 6">
            <a:extLst>
              <a:ext uri="{FF2B5EF4-FFF2-40B4-BE49-F238E27FC236}">
                <a16:creationId xmlns:a16="http://schemas.microsoft.com/office/drawing/2014/main" id="{D00AA070-8E7E-443F-BB23-820E2193EA11}"/>
              </a:ext>
            </a:extLst>
          </p:cNvPr>
          <p:cNvSpPr>
            <a:spLocks noGrp="1"/>
          </p:cNvSpPr>
          <p:nvPr>
            <p:ph sz="quarter" idx="14"/>
          </p:nvPr>
        </p:nvSpPr>
        <p:spPr>
          <a:xfrm>
            <a:off x="6257546" y="1559859"/>
            <a:ext cx="5078127" cy="469568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datum 4">
            <a:extLst>
              <a:ext uri="{FF2B5EF4-FFF2-40B4-BE49-F238E27FC236}">
                <a16:creationId xmlns:a16="http://schemas.microsoft.com/office/drawing/2014/main" id="{9372380E-2C80-438F-B8AF-2E39EFF13F11}"/>
              </a:ext>
            </a:extLst>
          </p:cNvPr>
          <p:cNvSpPr>
            <a:spLocks noGrp="1"/>
          </p:cNvSpPr>
          <p:nvPr>
            <p:ph type="dt" sz="half" idx="2"/>
          </p:nvPr>
        </p:nvSpPr>
        <p:spPr>
          <a:xfrm>
            <a:off x="856330" y="6903720"/>
            <a:ext cx="1228335" cy="220573"/>
          </a:xfrm>
          <a:prstGeom prst="rect">
            <a:avLst/>
          </a:prstGeom>
        </p:spPr>
        <p:txBody>
          <a:bodyPr vert="horz" lIns="91440" tIns="45720" rIns="91440" bIns="45720" rtlCol="0" anchor="ctr"/>
          <a:lstStyle>
            <a:lvl1pPr algn="l">
              <a:defRPr sz="1100">
                <a:solidFill>
                  <a:schemeClr val="tx1"/>
                </a:solidFill>
                <a:latin typeface="+mn-lt"/>
              </a:defRPr>
            </a:lvl1pPr>
          </a:lstStyle>
          <a:p>
            <a:fld id="{848C9476-A8F6-43D9-84F7-3E32148F6953}" type="datetimeFigureOut">
              <a:rPr lang="nl-NL" smtClean="0"/>
              <a:pPr/>
              <a:t>20-2-2025</a:t>
            </a:fld>
            <a:endParaRPr lang="nl-NL"/>
          </a:p>
        </p:txBody>
      </p:sp>
      <p:sp>
        <p:nvSpPr>
          <p:cNvPr id="11" name="Tijdelijke aanduiding voor voettekst 4">
            <a:extLst>
              <a:ext uri="{FF2B5EF4-FFF2-40B4-BE49-F238E27FC236}">
                <a16:creationId xmlns:a16="http://schemas.microsoft.com/office/drawing/2014/main" id="{7A4DD4E4-4265-4201-8FDC-AEB949BE3850}"/>
              </a:ext>
            </a:extLst>
          </p:cNvPr>
          <p:cNvSpPr>
            <a:spLocks noGrp="1"/>
          </p:cNvSpPr>
          <p:nvPr>
            <p:ph type="ftr" sz="quarter" idx="3"/>
          </p:nvPr>
        </p:nvSpPr>
        <p:spPr>
          <a:xfrm>
            <a:off x="2212849" y="6903720"/>
            <a:ext cx="9249156" cy="220573"/>
          </a:xfrm>
          <a:prstGeom prst="rect">
            <a:avLst/>
          </a:prstGeom>
        </p:spPr>
        <p:txBody>
          <a:bodyPr/>
          <a:lstStyle>
            <a:lvl1pPr>
              <a:defRPr sz="1100">
                <a:latin typeface="+mn-lt"/>
              </a:defRPr>
            </a:lvl1pPr>
          </a:lstStyle>
          <a:p>
            <a:r>
              <a:rPr lang="nl-NL"/>
              <a:t>Voettekst</a:t>
            </a:r>
          </a:p>
        </p:txBody>
      </p:sp>
    </p:spTree>
    <p:extLst>
      <p:ext uri="{BB962C8B-B14F-4D97-AF65-F5344CB8AC3E}">
        <p14:creationId xmlns:p14="http://schemas.microsoft.com/office/powerpoint/2010/main" val="3697797973"/>
      </p:ext>
    </p:extLst>
  </p:cSld>
  <p:clrMapOvr>
    <a:masterClrMapping/>
  </p:clrMapOvr>
  <p:transition spd="med"/>
  <p:extLst>
    <p:ext uri="{DCECCB84-F9BA-43D5-87BE-67443E8EF086}">
      <p15:sldGuideLst xmlns:p15="http://schemas.microsoft.com/office/powerpoint/2012/main">
        <p15:guide id="9" orient="horz" pos="538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Foto met inleidende tekst">
  <p:cSld name="Foto met inleidende tekst">
    <p:bg>
      <p:bgPr>
        <a:blipFill>
          <a:blip r:embed="rId2">
            <a:alphaModFix/>
          </a:blip>
          <a:stretch>
            <a:fillRect/>
          </a:stretch>
        </a:blipFill>
        <a:effectLst/>
      </p:bgPr>
    </p:bg>
    <p:spTree>
      <p:nvGrpSpPr>
        <p:cNvPr id="1" name="Shape 83"/>
        <p:cNvGrpSpPr/>
        <p:nvPr/>
      </p:nvGrpSpPr>
      <p:grpSpPr>
        <a:xfrm>
          <a:off x="0" y="0"/>
          <a:ext cx="0" cy="0"/>
          <a:chOff x="0" y="0"/>
          <a:chExt cx="0" cy="0"/>
        </a:xfrm>
      </p:grpSpPr>
      <p:sp>
        <p:nvSpPr>
          <p:cNvPr id="84" name="Google Shape;84;p20"/>
          <p:cNvSpPr txBox="1">
            <a:spLocks noGrp="1"/>
          </p:cNvSpPr>
          <p:nvPr>
            <p:ph type="body" idx="1"/>
          </p:nvPr>
        </p:nvSpPr>
        <p:spPr>
          <a:xfrm>
            <a:off x="383381" y="2445476"/>
            <a:ext cx="6106400" cy="31536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700"/>
              <a:buFont typeface="Calibri"/>
              <a:buNone/>
              <a:defRPr sz="1867" b="0"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5" name="Google Shape;85;p20"/>
          <p:cNvSpPr txBox="1">
            <a:spLocks noGrp="1"/>
          </p:cNvSpPr>
          <p:nvPr>
            <p:ph type="body" idx="2"/>
          </p:nvPr>
        </p:nvSpPr>
        <p:spPr>
          <a:xfrm>
            <a:off x="383333" y="1479981"/>
            <a:ext cx="6106400" cy="7184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700"/>
              <a:buFont typeface="Calibri"/>
              <a:buNone/>
              <a:defRPr sz="1867" b="0" i="1"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6" name="Google Shape;86;p20"/>
          <p:cNvSpPr txBox="1">
            <a:spLocks noGrp="1"/>
          </p:cNvSpPr>
          <p:nvPr>
            <p:ph type="body" idx="3"/>
          </p:nvPr>
        </p:nvSpPr>
        <p:spPr>
          <a:xfrm>
            <a:off x="383381" y="727511"/>
            <a:ext cx="6106400" cy="4256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2500"/>
              <a:buFont typeface="Calibri"/>
              <a:buNone/>
              <a:defRPr sz="2667" b="1"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7" name="Google Shape;87;p20"/>
          <p:cNvSpPr txBox="1">
            <a:spLocks noGrp="1"/>
          </p:cNvSpPr>
          <p:nvPr>
            <p:ph type="body" idx="4"/>
          </p:nvPr>
        </p:nvSpPr>
        <p:spPr>
          <a:xfrm>
            <a:off x="6959601" y="5737211"/>
            <a:ext cx="4849200" cy="2868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100"/>
              <a:buFont typeface="Calibri"/>
              <a:buNone/>
              <a:defRPr sz="1200" b="1"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8" name="Google Shape;88;p20"/>
          <p:cNvSpPr>
            <a:spLocks noGrp="1"/>
          </p:cNvSpPr>
          <p:nvPr>
            <p:ph type="pic" idx="5"/>
          </p:nvPr>
        </p:nvSpPr>
        <p:spPr>
          <a:xfrm>
            <a:off x="6959600" y="1479981"/>
            <a:ext cx="4849200" cy="4119200"/>
          </a:xfrm>
          <a:prstGeom prst="rect">
            <a:avLst/>
          </a:prstGeom>
          <a:noFill/>
          <a:ln>
            <a:noFill/>
          </a:ln>
        </p:spPr>
      </p:sp>
      <p:sp>
        <p:nvSpPr>
          <p:cNvPr id="89" name="Google Shape;89;p20"/>
          <p:cNvSpPr txBox="1"/>
          <p:nvPr/>
        </p:nvSpPr>
        <p:spPr>
          <a:xfrm>
            <a:off x="11750915" y="6398990"/>
            <a:ext cx="184400" cy="338426"/>
          </a:xfrm>
          <a:prstGeom prst="rect">
            <a:avLst/>
          </a:prstGeom>
          <a:noFill/>
          <a:ln>
            <a:noFill/>
          </a:ln>
        </p:spPr>
        <p:txBody>
          <a:bodyPr spcFirstLastPara="1" wrap="square" lIns="25400" tIns="25400" rIns="25400" bIns="25400" anchor="b" anchorCtr="0">
            <a:spAutoFit/>
          </a:bodyPr>
          <a:lstStyle/>
          <a:p>
            <a:pPr marL="0" marR="0" lvl="0" indent="0" algn="ctr" rtl="0">
              <a:lnSpc>
                <a:spcPct val="100000"/>
              </a:lnSpc>
              <a:spcBef>
                <a:spcPts val="0"/>
              </a:spcBef>
              <a:spcAft>
                <a:spcPts val="0"/>
              </a:spcAft>
              <a:buClr>
                <a:srgbClr val="000000"/>
              </a:buClr>
              <a:buSzPts val="700"/>
              <a:buFont typeface="Helvetica Neue"/>
              <a:buNone/>
            </a:pPr>
            <a:fld id="{00000000-1234-1234-1234-123412341234}" type="slidenum">
              <a:rPr lang="nl" sz="933" b="0" i="0" u="none" strike="noStrike" cap="none">
                <a:solidFill>
                  <a:srgbClr val="000000"/>
                </a:solidFill>
                <a:latin typeface="Helvetica Neue"/>
                <a:ea typeface="Helvetica Neue"/>
                <a:cs typeface="Helvetica Neue"/>
                <a:sym typeface="Helvetica Neue"/>
              </a:rPr>
              <a:pPr marL="0" marR="0" lvl="0" indent="0" algn="ctr" rtl="0">
                <a:lnSpc>
                  <a:spcPct val="100000"/>
                </a:lnSpc>
                <a:spcBef>
                  <a:spcPts val="0"/>
                </a:spcBef>
                <a:spcAft>
                  <a:spcPts val="0"/>
                </a:spcAft>
                <a:buClr>
                  <a:srgbClr val="000000"/>
                </a:buClr>
                <a:buSzPts val="700"/>
                <a:buFont typeface="Helvetica Neue"/>
                <a:buNone/>
              </a:pPr>
              <a:t>‹nr.›</a:t>
            </a:fld>
            <a:endParaRPr sz="933" b="0" i="0" u="none" strike="noStrike" cap="none">
              <a:solidFill>
                <a:srgbClr val="000000"/>
              </a:solidFill>
              <a:latin typeface="Helvetica Neue"/>
              <a:ea typeface="Helvetica Neue"/>
              <a:cs typeface="Helvetica Neue"/>
              <a:sym typeface="Helvetica Neue"/>
            </a:endParaRPr>
          </a:p>
        </p:txBody>
      </p:sp>
      <p:sp>
        <p:nvSpPr>
          <p:cNvPr id="90" name="Google Shape;90;p20"/>
          <p:cNvSpPr txBox="1">
            <a:spLocks noGrp="1"/>
          </p:cNvSpPr>
          <p:nvPr>
            <p:ph type="body" idx="6"/>
          </p:nvPr>
        </p:nvSpPr>
        <p:spPr>
          <a:xfrm>
            <a:off x="383333" y="5739061"/>
            <a:ext cx="6106400" cy="2848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100"/>
              <a:buFont typeface="Calibri"/>
              <a:buNone/>
              <a:defRPr sz="1200" b="0" i="1"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Tree>
    <p:extLst>
      <p:ext uri="{BB962C8B-B14F-4D97-AF65-F5344CB8AC3E}">
        <p14:creationId xmlns:p14="http://schemas.microsoft.com/office/powerpoint/2010/main" val="15260963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4C8455-8403-473C-8E43-899FE5AAF5A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4EABB10-2E5A-7E96-4140-65BA3A81B41C}"/>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370D79-0B29-E3DE-EC71-14C23F7CFE0C}"/>
              </a:ext>
            </a:extLst>
          </p:cNvPr>
          <p:cNvSpPr>
            <a:spLocks noGrp="1"/>
          </p:cNvSpPr>
          <p:nvPr>
            <p:ph type="dt" sz="half" idx="10"/>
          </p:nvPr>
        </p:nvSpPr>
        <p:spPr/>
        <p:txBody>
          <a:bodyPr/>
          <a:lstStyle/>
          <a:p>
            <a:fld id="{2E0CCBCF-DC7C-4915-9A19-2120A6F8E557}" type="datetimeFigureOut">
              <a:rPr lang="nl-NL" smtClean="0"/>
              <a:t>20-2-2025</a:t>
            </a:fld>
            <a:endParaRPr lang="nl-NL"/>
          </a:p>
        </p:txBody>
      </p:sp>
      <p:sp>
        <p:nvSpPr>
          <p:cNvPr id="5" name="Tijdelijke aanduiding voor voettekst 4">
            <a:extLst>
              <a:ext uri="{FF2B5EF4-FFF2-40B4-BE49-F238E27FC236}">
                <a16:creationId xmlns:a16="http://schemas.microsoft.com/office/drawing/2014/main" id="{DFA79879-4B74-CE72-3A2A-92966DF793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984A460-FD61-4949-B219-7E6B508C14A4}"/>
              </a:ext>
            </a:extLst>
          </p:cNvPr>
          <p:cNvSpPr>
            <a:spLocks noGrp="1"/>
          </p:cNvSpPr>
          <p:nvPr>
            <p:ph type="sldNum" sz="quarter" idx="12"/>
          </p:nvPr>
        </p:nvSpPr>
        <p:spPr/>
        <p:txBody>
          <a:bodyPr/>
          <a:lstStyle/>
          <a:p>
            <a:fld id="{70DE4271-C2A3-476B-B782-578A6ABC94F1}" type="slidenum">
              <a:rPr lang="nl-NL" smtClean="0"/>
              <a:t>‹nr.›</a:t>
            </a:fld>
            <a:endParaRPr lang="nl-NL"/>
          </a:p>
        </p:txBody>
      </p:sp>
    </p:spTree>
    <p:extLst>
      <p:ext uri="{BB962C8B-B14F-4D97-AF65-F5344CB8AC3E}">
        <p14:creationId xmlns:p14="http://schemas.microsoft.com/office/powerpoint/2010/main" val="26420832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C6272C4-0FEA-28D1-A491-E6A6A9B1B3B4}"/>
              </a:ext>
            </a:extLst>
          </p:cNvPr>
          <p:cNvSpPr>
            <a:spLocks noGrp="1"/>
          </p:cNvSpPr>
          <p:nvPr>
            <p:ph type="dt" sz="half" idx="10"/>
          </p:nvPr>
        </p:nvSpPr>
        <p:spPr/>
        <p:txBody>
          <a:bodyPr/>
          <a:lstStyle/>
          <a:p>
            <a:fld id="{2E0CCBCF-DC7C-4915-9A19-2120A6F8E557}" type="datetimeFigureOut">
              <a:rPr lang="nl-NL" smtClean="0"/>
              <a:t>20-2-2025</a:t>
            </a:fld>
            <a:endParaRPr lang="nl-NL"/>
          </a:p>
        </p:txBody>
      </p:sp>
      <p:sp>
        <p:nvSpPr>
          <p:cNvPr id="3" name="Tijdelijke aanduiding voor voettekst 2">
            <a:extLst>
              <a:ext uri="{FF2B5EF4-FFF2-40B4-BE49-F238E27FC236}">
                <a16:creationId xmlns:a16="http://schemas.microsoft.com/office/drawing/2014/main" id="{858E3131-BEFF-2C04-F476-C09A4759E27C}"/>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B2E770A7-8FE0-12F5-0C58-0CF72937FB15}"/>
              </a:ext>
            </a:extLst>
          </p:cNvPr>
          <p:cNvSpPr>
            <a:spLocks noGrp="1"/>
          </p:cNvSpPr>
          <p:nvPr>
            <p:ph type="sldNum" sz="quarter" idx="12"/>
          </p:nvPr>
        </p:nvSpPr>
        <p:spPr/>
        <p:txBody>
          <a:bodyPr/>
          <a:lstStyle/>
          <a:p>
            <a:fld id="{70DE4271-C2A3-476B-B782-578A6ABC94F1}" type="slidenum">
              <a:rPr lang="nl-NL" smtClean="0"/>
              <a:t>‹nr.›</a:t>
            </a:fld>
            <a:endParaRPr lang="nl-NL"/>
          </a:p>
        </p:txBody>
      </p:sp>
    </p:spTree>
    <p:extLst>
      <p:ext uri="{BB962C8B-B14F-4D97-AF65-F5344CB8AC3E}">
        <p14:creationId xmlns:p14="http://schemas.microsoft.com/office/powerpoint/2010/main" val="285200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ard dia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E7CE5E71-7544-9075-F595-422A1C7D3B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8"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ianummer 2">
            <a:extLst>
              <a:ext uri="{FF2B5EF4-FFF2-40B4-BE49-F238E27FC236}">
                <a16:creationId xmlns:a16="http://schemas.microsoft.com/office/drawing/2014/main" id="{C1DB32FD-2184-1E6A-153D-2F189061A506}"/>
              </a:ext>
            </a:extLst>
          </p:cNvPr>
          <p:cNvSpPr>
            <a:spLocks noGrp="1"/>
          </p:cNvSpPr>
          <p:nvPr>
            <p:ph type="sldNum" sz="quarter" idx="16"/>
          </p:nvPr>
        </p:nvSpPr>
        <p:spPr/>
        <p:txBody>
          <a:bodyPr>
            <a:noAutofit/>
          </a:bodyPr>
          <a:lstStyle>
            <a:lvl1pPr>
              <a:defRPr>
                <a:solidFill>
                  <a:srgbClr val="000000"/>
                </a:solidFill>
              </a:defRPr>
            </a:lvl1pPr>
          </a:lstStyle>
          <a:p>
            <a:pPr>
              <a:defRPr/>
            </a:pPr>
            <a:fld id="{9ED7E8A3-1BFD-418B-9481-17F27CDD047A}" type="slidenum">
              <a:rPr lang="nl-NL"/>
              <a:pPr>
                <a:defRPr/>
              </a:pPr>
              <a:t>‹nr.›</a:t>
            </a:fld>
            <a:endParaRPr lang="nl-NL"/>
          </a:p>
        </p:txBody>
      </p:sp>
      <p:sp>
        <p:nvSpPr>
          <p:cNvPr id="5" name="Tijdelijke aanduiding voor datum 3">
            <a:extLst>
              <a:ext uri="{FF2B5EF4-FFF2-40B4-BE49-F238E27FC236}">
                <a16:creationId xmlns:a16="http://schemas.microsoft.com/office/drawing/2014/main" id="{FAB3AA07-E4EC-97DE-542B-29428AFF04E1}"/>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A1C62B06-9A1E-48F7-A228-42ACF52970D4}" type="datetime4">
              <a:rPr lang="nl-NL"/>
              <a:pPr>
                <a:defRPr/>
              </a:pPr>
              <a:t>20 februari 2025</a:t>
            </a:fld>
            <a:endParaRPr lang="nl-NL"/>
          </a:p>
        </p:txBody>
      </p:sp>
      <p:sp>
        <p:nvSpPr>
          <p:cNvPr id="6" name="Tijdelijke aanduiding voor voettekst 4">
            <a:extLst>
              <a:ext uri="{FF2B5EF4-FFF2-40B4-BE49-F238E27FC236}">
                <a16:creationId xmlns:a16="http://schemas.microsoft.com/office/drawing/2014/main" id="{CFF54255-6EEC-CF5C-90BF-B5AE716B1FB3}"/>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75858020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ard dia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8"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ianummer 2">
            <a:extLst>
              <a:ext uri="{FF2B5EF4-FFF2-40B4-BE49-F238E27FC236}">
                <a16:creationId xmlns:a16="http://schemas.microsoft.com/office/drawing/2014/main" id="{577C7E20-B39B-BDB6-FE3F-B491513895EC}"/>
              </a:ext>
            </a:extLst>
          </p:cNvPr>
          <p:cNvSpPr>
            <a:spLocks noGrp="1"/>
          </p:cNvSpPr>
          <p:nvPr>
            <p:ph type="sldNum" sz="quarter" idx="16"/>
          </p:nvPr>
        </p:nvSpPr>
        <p:spPr/>
        <p:txBody>
          <a:bodyPr>
            <a:noAutofit/>
          </a:bodyPr>
          <a:lstStyle>
            <a:lvl1pPr>
              <a:defRPr>
                <a:solidFill>
                  <a:srgbClr val="000000"/>
                </a:solidFill>
              </a:defRPr>
            </a:lvl1pPr>
          </a:lstStyle>
          <a:p>
            <a:pPr>
              <a:defRPr/>
            </a:pPr>
            <a:fld id="{C2545967-EA24-474F-8843-7B1FBA510029}" type="slidenum">
              <a:rPr lang="nl-NL"/>
              <a:pPr>
                <a:defRPr/>
              </a:pPr>
              <a:t>‹nr.›</a:t>
            </a:fld>
            <a:endParaRPr lang="nl-NL"/>
          </a:p>
        </p:txBody>
      </p:sp>
      <p:sp>
        <p:nvSpPr>
          <p:cNvPr id="4" name="Tijdelijke aanduiding voor datum 3">
            <a:extLst>
              <a:ext uri="{FF2B5EF4-FFF2-40B4-BE49-F238E27FC236}">
                <a16:creationId xmlns:a16="http://schemas.microsoft.com/office/drawing/2014/main" id="{FAF6D1F8-BC7D-462D-1C98-0C399C017F11}"/>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49FEA7FB-DD6C-43EE-A218-6A5E3B741459}" type="datetime4">
              <a:rPr lang="nl-NL"/>
              <a:pPr>
                <a:defRPr/>
              </a:pPr>
              <a:t>20 februari 2025</a:t>
            </a:fld>
            <a:endParaRPr lang="nl-NL"/>
          </a:p>
        </p:txBody>
      </p:sp>
      <p:sp>
        <p:nvSpPr>
          <p:cNvPr id="5" name="Tijdelijke aanduiding voor voettekst 4">
            <a:extLst>
              <a:ext uri="{FF2B5EF4-FFF2-40B4-BE49-F238E27FC236}">
                <a16:creationId xmlns:a16="http://schemas.microsoft.com/office/drawing/2014/main" id="{5C481869-97CD-ABD9-8DF3-6F066301B01C}"/>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26622459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onder subkop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F68309C2-61CD-B4A6-CE27-CF5195B372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ianummer 2">
            <a:extLst>
              <a:ext uri="{FF2B5EF4-FFF2-40B4-BE49-F238E27FC236}">
                <a16:creationId xmlns:a16="http://schemas.microsoft.com/office/drawing/2014/main" id="{72FB3F16-5633-F169-C8B1-4275396D0F7A}"/>
              </a:ext>
            </a:extLst>
          </p:cNvPr>
          <p:cNvSpPr>
            <a:spLocks noGrp="1"/>
          </p:cNvSpPr>
          <p:nvPr>
            <p:ph type="sldNum" sz="quarter" idx="16"/>
          </p:nvPr>
        </p:nvSpPr>
        <p:spPr/>
        <p:txBody>
          <a:bodyPr>
            <a:noAutofit/>
          </a:bodyPr>
          <a:lstStyle>
            <a:lvl1pPr>
              <a:defRPr>
                <a:solidFill>
                  <a:srgbClr val="000000"/>
                </a:solidFill>
              </a:defRPr>
            </a:lvl1pPr>
          </a:lstStyle>
          <a:p>
            <a:pPr>
              <a:defRPr/>
            </a:pPr>
            <a:fld id="{F72B6F36-D0C0-4F3D-8379-AE327C1CB0CA}" type="slidenum">
              <a:rPr lang="nl-NL"/>
              <a:pPr>
                <a:defRPr/>
              </a:pPr>
              <a:t>‹nr.›</a:t>
            </a:fld>
            <a:endParaRPr lang="nl-NL"/>
          </a:p>
        </p:txBody>
      </p:sp>
      <p:sp>
        <p:nvSpPr>
          <p:cNvPr id="5" name="Tijdelijke aanduiding voor datum 3">
            <a:extLst>
              <a:ext uri="{FF2B5EF4-FFF2-40B4-BE49-F238E27FC236}">
                <a16:creationId xmlns:a16="http://schemas.microsoft.com/office/drawing/2014/main" id="{3CC8D461-8CBA-EA49-2579-D447555BF84E}"/>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12A2D91B-D786-45BF-9242-C4E67837AB50}" type="datetime4">
              <a:rPr lang="nl-NL"/>
              <a:pPr>
                <a:defRPr/>
              </a:pPr>
              <a:t>20 februari 2025</a:t>
            </a:fld>
            <a:endParaRPr lang="nl-NL"/>
          </a:p>
        </p:txBody>
      </p:sp>
      <p:sp>
        <p:nvSpPr>
          <p:cNvPr id="6" name="Tijdelijke aanduiding voor voettekst 4">
            <a:extLst>
              <a:ext uri="{FF2B5EF4-FFF2-40B4-BE49-F238E27FC236}">
                <a16:creationId xmlns:a16="http://schemas.microsoft.com/office/drawing/2014/main" id="{027D1B9F-2D13-45C7-3C04-1C0A1E411D6A}"/>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17149217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onder subkop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ianummer 2">
            <a:extLst>
              <a:ext uri="{FF2B5EF4-FFF2-40B4-BE49-F238E27FC236}">
                <a16:creationId xmlns:a16="http://schemas.microsoft.com/office/drawing/2014/main" id="{B466F23C-EF1F-B0CC-C73A-583B955FFF43}"/>
              </a:ext>
            </a:extLst>
          </p:cNvPr>
          <p:cNvSpPr>
            <a:spLocks noGrp="1"/>
          </p:cNvSpPr>
          <p:nvPr>
            <p:ph type="sldNum" sz="quarter" idx="16"/>
          </p:nvPr>
        </p:nvSpPr>
        <p:spPr/>
        <p:txBody>
          <a:bodyPr>
            <a:noAutofit/>
          </a:bodyPr>
          <a:lstStyle>
            <a:lvl1pPr>
              <a:defRPr>
                <a:solidFill>
                  <a:srgbClr val="000000"/>
                </a:solidFill>
              </a:defRPr>
            </a:lvl1pPr>
          </a:lstStyle>
          <a:p>
            <a:pPr>
              <a:defRPr/>
            </a:pPr>
            <a:fld id="{581E2327-5A26-4465-9F2A-7A3995C17660}" type="slidenum">
              <a:rPr lang="nl-NL"/>
              <a:pPr>
                <a:defRPr/>
              </a:pPr>
              <a:t>‹nr.›</a:t>
            </a:fld>
            <a:endParaRPr lang="nl-NL"/>
          </a:p>
        </p:txBody>
      </p:sp>
      <p:sp>
        <p:nvSpPr>
          <p:cNvPr id="4" name="Tijdelijke aanduiding voor datum 3">
            <a:extLst>
              <a:ext uri="{FF2B5EF4-FFF2-40B4-BE49-F238E27FC236}">
                <a16:creationId xmlns:a16="http://schemas.microsoft.com/office/drawing/2014/main" id="{559B9758-1B5B-47D4-50A2-AD7BF0D8D484}"/>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61B5840D-9A15-49BF-8D91-B54FAE0EC9D3}" type="datetime4">
              <a:rPr lang="nl-NL"/>
              <a:pPr>
                <a:defRPr/>
              </a:pPr>
              <a:t>20 februari 2025</a:t>
            </a:fld>
            <a:endParaRPr lang="nl-NL"/>
          </a:p>
        </p:txBody>
      </p:sp>
      <p:sp>
        <p:nvSpPr>
          <p:cNvPr id="5" name="Tijdelijke aanduiding voor voettekst 4">
            <a:extLst>
              <a:ext uri="{FF2B5EF4-FFF2-40B4-BE49-F238E27FC236}">
                <a16:creationId xmlns:a16="http://schemas.microsoft.com/office/drawing/2014/main" id="{A25CC397-691C-9734-1843-12254C63E999}"/>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82303915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 Cyaan met afbeelding met logo">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86E31B0F-BDE7-469B-21DA-EA435D0EC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5253229"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9" y="3314700"/>
            <a:ext cx="5230368" cy="1805575"/>
          </a:xfrm>
          <a:prstGeom prst="rect">
            <a:avLst/>
          </a:prstGeom>
        </p:spPr>
        <p:txBody>
          <a:bodyPr lIns="144000" anchor="t">
            <a:noAutofit/>
          </a:bodyPr>
          <a:lstStyle>
            <a:lvl1pPr>
              <a:defRPr sz="6000" b="0" spc="0" baseline="0">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7" y="1284732"/>
            <a:ext cx="5234940" cy="2029968"/>
          </a:xfrm>
          <a:prstGeom prst="rect">
            <a:avLst/>
          </a:prstGeom>
        </p:spPr>
        <p:txBody>
          <a:bodyPr lIns="108000" bIns="0" anchor="b">
            <a:noAutofit/>
          </a:bodyPr>
          <a:lstStyle>
            <a:lvl1pPr marL="0" indent="0" defTabSz="412750">
              <a:lnSpc>
                <a:spcPct val="100000"/>
              </a:lnSpc>
              <a:spcBef>
                <a:spcPts val="0"/>
              </a:spcBef>
              <a:buSzTx/>
              <a:buNone/>
              <a:defRPr sz="6100" b="0" spc="55" baseline="0"/>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5" name="Tijdelijke aanduiding voor afbeelding 4"/>
          <p:cNvSpPr>
            <a:spLocks noGrp="1"/>
          </p:cNvSpPr>
          <p:nvPr>
            <p:ph type="pic" sz="quarter" idx="23"/>
          </p:nvPr>
        </p:nvSpPr>
        <p:spPr>
          <a:xfrm>
            <a:off x="6647688" y="980561"/>
            <a:ext cx="5038344" cy="5031619"/>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3" name="Tijdelijke aanduiding voor datum 4">
            <a:extLst>
              <a:ext uri="{FF2B5EF4-FFF2-40B4-BE49-F238E27FC236}">
                <a16:creationId xmlns:a16="http://schemas.microsoft.com/office/drawing/2014/main" id="{4E856A52-5556-3DF4-A95B-A4D68EB28DA9}"/>
              </a:ext>
            </a:extLst>
          </p:cNvPr>
          <p:cNvSpPr>
            <a:spLocks noGrp="1"/>
          </p:cNvSpPr>
          <p:nvPr>
            <p:ph type="dt" sz="half" idx="24"/>
          </p:nvPr>
        </p:nvSpPr>
        <p:spPr>
          <a:xfrm>
            <a:off x="1230313" y="5683250"/>
            <a:ext cx="5253037" cy="365125"/>
          </a:xfrm>
        </p:spPr>
        <p:txBody>
          <a:bodyPr lIns="180000">
            <a:noAutofit/>
          </a:bodyPr>
          <a:lstStyle>
            <a:lvl1pPr algn="l">
              <a:defRPr sz="1600">
                <a:solidFill>
                  <a:srgbClr val="000000"/>
                </a:solidFill>
              </a:defRPr>
            </a:lvl1pPr>
          </a:lstStyle>
          <a:p>
            <a:pPr>
              <a:defRPr/>
            </a:pPr>
            <a:fld id="{3A6D1657-8E53-4FD8-9984-486D937752B4}" type="datetime4">
              <a:rPr lang="nl-NL"/>
              <a:pPr>
                <a:defRPr/>
              </a:pPr>
              <a:t>20 februari 2025</a:t>
            </a:fld>
            <a:endParaRPr lang="nl-NL"/>
          </a:p>
        </p:txBody>
      </p:sp>
      <p:sp>
        <p:nvSpPr>
          <p:cNvPr id="4" name="Dianummer">
            <a:extLst>
              <a:ext uri="{FF2B5EF4-FFF2-40B4-BE49-F238E27FC236}">
                <a16:creationId xmlns:a16="http://schemas.microsoft.com/office/drawing/2014/main" id="{0FB2B7E4-D898-0511-EB59-4AD933620DD1}"/>
              </a:ext>
            </a:extLst>
          </p:cNvPr>
          <p:cNvSpPr txBox="1">
            <a:spLocks noGrp="1"/>
          </p:cNvSpPr>
          <p:nvPr>
            <p:ph type="sldNum" sz="quarter" idx="25"/>
          </p:nvPr>
        </p:nvSpPr>
        <p:spPr>
          <a:xfrm>
            <a:off x="11588750" y="6873875"/>
            <a:ext cx="406400" cy="220663"/>
          </a:xfrm>
        </p:spPr>
        <p:txBody>
          <a:bodyPr>
            <a:noAutofit/>
          </a:bodyPr>
          <a:lstStyle>
            <a:lvl1pPr algn="r" defTabSz="292100">
              <a:lnSpc>
                <a:spcPct val="100000"/>
              </a:lnSpc>
              <a:spcBef>
                <a:spcPts val="0"/>
              </a:spcBef>
              <a:defRPr sz="1100">
                <a:solidFill>
                  <a:schemeClr val="tx1"/>
                </a:solidFill>
                <a:latin typeface="+mn-lt"/>
                <a:ea typeface="Source Sans Pro" panose="020B0503030403020204" pitchFamily="34" charset="0"/>
              </a:defRPr>
            </a:lvl1pPr>
          </a:lstStyle>
          <a:p>
            <a:pPr>
              <a:defRPr/>
            </a:pPr>
            <a:fld id="{9670C6FE-B1F4-45E8-9E46-C7043E33A60B}" type="slidenum">
              <a:rPr lang="nl-NL"/>
              <a:pPr>
                <a:defRPr/>
              </a:pPr>
              <a:t>‹nr.›</a:t>
            </a:fld>
            <a:endParaRPr lang="nl-NL"/>
          </a:p>
        </p:txBody>
      </p:sp>
    </p:spTree>
    <p:extLst>
      <p:ext uri="{BB962C8B-B14F-4D97-AF65-F5344CB8AC3E}">
        <p14:creationId xmlns:p14="http://schemas.microsoft.com/office/powerpoint/2010/main" val="699292240"/>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oleObject" Target="../embeddings/oleObject1.bin"/><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emf"/><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ags" Target="../tags/tag2.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1026" name="think-cell data - do not delete" hidden="1">
            <a:extLst>
              <a:ext uri="{FF2B5EF4-FFF2-40B4-BE49-F238E27FC236}">
                <a16:creationId xmlns:a16="http://schemas.microsoft.com/office/drawing/2014/main" id="{438C39B6-A50F-A1CE-1FF4-1C7C2B803CA1}"/>
              </a:ext>
            </a:extLst>
          </p:cNvPr>
          <p:cNvGraphicFramePr>
            <a:graphicFrameLocks noChangeAspect="1"/>
          </p:cNvGraphicFramePr>
          <p:nvPr>
            <p:custDataLst>
              <p:tags r:id="rId46"/>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7" imgW="425" imgH="424" progId="TCLayout.ActiveDocument.1">
                  <p:embed/>
                </p:oleObj>
              </mc:Choice>
              <mc:Fallback>
                <p:oleObj name="think-cell Slide" r:id="rId47" imgW="425" imgH="424" progId="TCLayout.ActiveDocument.1">
                  <p:embed/>
                  <p:pic>
                    <p:nvPicPr>
                      <p:cNvPr id="1026" name="think-cell data - do not delete" hidden="1">
                        <a:extLst>
                          <a:ext uri="{FF2B5EF4-FFF2-40B4-BE49-F238E27FC236}">
                            <a16:creationId xmlns:a16="http://schemas.microsoft.com/office/drawing/2014/main" id="{438C39B6-A50F-A1CE-1FF4-1C7C2B803CA1}"/>
                          </a:ext>
                        </a:extLst>
                      </p:cNvP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Naam dia">
            <a:extLst>
              <a:ext uri="{FF2B5EF4-FFF2-40B4-BE49-F238E27FC236}">
                <a16:creationId xmlns:a16="http://schemas.microsoft.com/office/drawing/2014/main" id="{71B52120-F8C0-40B8-CD91-4B2F1EF36CD1}"/>
              </a:ext>
            </a:extLst>
          </p:cNvPr>
          <p:cNvSpPr txBox="1">
            <a:spLocks noGrp="1"/>
          </p:cNvSpPr>
          <p:nvPr>
            <p:ph type="title" hasCustomPrompt="1"/>
          </p:nvPr>
        </p:nvSpPr>
        <p:spPr>
          <a:xfrm>
            <a:off x="833438" y="1257300"/>
            <a:ext cx="10755312" cy="763588"/>
          </a:xfrm>
          <a:prstGeom prst="rect">
            <a:avLst/>
          </a:prstGeom>
          <a:ln w="12700">
            <a:miter lim="400000"/>
          </a:ln>
        </p:spPr>
        <p:txBody>
          <a:bodyPr lIns="50800" tIns="50800" rIns="50800" bIns="0" anchor="b">
            <a:normAutofit/>
          </a:bodyPr>
          <a:lstStyle/>
          <a:p>
            <a:r>
              <a:rPr lang="nl-NL"/>
              <a:t>Titel: Een leefwereld</a:t>
            </a:r>
            <a:endParaRPr/>
          </a:p>
        </p:txBody>
      </p:sp>
      <p:sp>
        <p:nvSpPr>
          <p:cNvPr id="4" name="Dianummer">
            <a:extLst>
              <a:ext uri="{FF2B5EF4-FFF2-40B4-BE49-F238E27FC236}">
                <a16:creationId xmlns:a16="http://schemas.microsoft.com/office/drawing/2014/main" id="{D37BA544-F3DE-D59B-F740-7531566BC453}"/>
              </a:ext>
            </a:extLst>
          </p:cNvPr>
          <p:cNvSpPr txBox="1">
            <a:spLocks noGrp="1"/>
          </p:cNvSpPr>
          <p:nvPr>
            <p:ph type="sldNum" sz="quarter" idx="2"/>
          </p:nvPr>
        </p:nvSpPr>
        <p:spPr>
          <a:xfrm>
            <a:off x="11588750" y="6364288"/>
            <a:ext cx="406400" cy="273050"/>
          </a:xfrm>
          <a:prstGeom prst="rect">
            <a:avLst/>
          </a:prstGeom>
          <a:ln w="12700">
            <a:miter lim="400000"/>
          </a:ln>
        </p:spPr>
        <p:txBody>
          <a:bodyPr wrap="square" lIns="50800" tIns="50800" rIns="50800" bIns="50800" anchor="b">
            <a:spAutoFit/>
          </a:bodyPr>
          <a:lstStyle>
            <a:lvl1pPr algn="r" defTabSz="292100" eaLnBrk="1" fontAlgn="auto" hangingPunct="1">
              <a:lnSpc>
                <a:spcPct val="100000"/>
              </a:lnSpc>
              <a:spcBef>
                <a:spcPts val="0"/>
              </a:spcBef>
              <a:spcAft>
                <a:spcPts val="0"/>
              </a:spcAft>
              <a:defRPr sz="1100">
                <a:solidFill>
                  <a:schemeClr val="tx1"/>
                </a:solidFill>
                <a:latin typeface="+mn-lt"/>
                <a:ea typeface="Source Sans Pro" panose="020B0503030403020204" pitchFamily="34" charset="0"/>
                <a:cs typeface="+mn-cs"/>
              </a:defRPr>
            </a:lvl1pPr>
          </a:lstStyle>
          <a:p>
            <a:pPr>
              <a:defRPr/>
            </a:pPr>
            <a:fld id="{8A88E213-0E1C-4FAD-8D3E-E984DAA53865}" type="slidenum">
              <a:rPr lang="nl-NL"/>
              <a:pPr>
                <a:defRPr/>
              </a:pPr>
              <a:t>‹nr.›</a:t>
            </a:fld>
            <a:endParaRPr lang="nl-NL"/>
          </a:p>
        </p:txBody>
      </p:sp>
      <p:sp>
        <p:nvSpPr>
          <p:cNvPr id="5" name="Tijdelijke aanduiding voor datum 4">
            <a:extLst>
              <a:ext uri="{FF2B5EF4-FFF2-40B4-BE49-F238E27FC236}">
                <a16:creationId xmlns:a16="http://schemas.microsoft.com/office/drawing/2014/main" id="{56626614-F3AF-054A-9149-469A0B1D292D}"/>
              </a:ext>
            </a:extLst>
          </p:cNvPr>
          <p:cNvSpPr>
            <a:spLocks noGrp="1"/>
          </p:cNvSpPr>
          <p:nvPr>
            <p:ph type="dt" sz="half" idx="2"/>
          </p:nvPr>
        </p:nvSpPr>
        <p:spPr>
          <a:xfrm>
            <a:off x="857250" y="6416675"/>
            <a:ext cx="1228725" cy="220663"/>
          </a:xfrm>
          <a:prstGeom prst="rect">
            <a:avLst/>
          </a:prstGeom>
        </p:spPr>
        <p:txBody>
          <a:bodyPr vert="horz" lIns="91440" tIns="45720" rIns="91440" bIns="45720" rtlCol="0" anchor="ctr"/>
          <a:lstStyle>
            <a:lvl1pPr algn="l" eaLnBrk="1" fontAlgn="auto" hangingPunct="1">
              <a:spcBef>
                <a:spcPts val="0"/>
              </a:spcBef>
              <a:spcAft>
                <a:spcPts val="0"/>
              </a:spcAft>
              <a:defRPr sz="1100">
                <a:solidFill>
                  <a:schemeClr val="tx1"/>
                </a:solidFill>
                <a:latin typeface="+mn-lt"/>
                <a:cs typeface="+mn-cs"/>
              </a:defRPr>
            </a:lvl1pPr>
          </a:lstStyle>
          <a:p>
            <a:pPr>
              <a:defRPr/>
            </a:pPr>
            <a:fld id="{695E4F31-E2B6-4682-A091-FE86DD66E4FC}" type="datetime4">
              <a:rPr lang="nl-NL"/>
              <a:pPr>
                <a:defRPr/>
              </a:pPr>
              <a:t>20 februari 2025</a:t>
            </a:fld>
            <a:endParaRPr lang="nl-NL"/>
          </a:p>
        </p:txBody>
      </p:sp>
      <p:sp>
        <p:nvSpPr>
          <p:cNvPr id="12" name="Tijdelijke aanduiding voor voettekst 4">
            <a:extLst>
              <a:ext uri="{FF2B5EF4-FFF2-40B4-BE49-F238E27FC236}">
                <a16:creationId xmlns:a16="http://schemas.microsoft.com/office/drawing/2014/main" id="{07781446-DE3F-4ABD-57DB-97ED6737CEAD}"/>
              </a:ext>
            </a:extLst>
          </p:cNvPr>
          <p:cNvSpPr>
            <a:spLocks noGrp="1"/>
          </p:cNvSpPr>
          <p:nvPr>
            <p:ph type="ftr" sz="quarter" idx="3"/>
          </p:nvPr>
        </p:nvSpPr>
        <p:spPr>
          <a:xfrm>
            <a:off x="2212975" y="6416675"/>
            <a:ext cx="9250363" cy="220663"/>
          </a:xfrm>
          <a:prstGeom prst="rect">
            <a:avLst/>
          </a:prstGeom>
        </p:spPr>
        <p:txBody>
          <a:bodyPr/>
          <a:lstStyle>
            <a:lvl1pPr eaLnBrk="1" fontAlgn="auto" hangingPunct="1">
              <a:spcBef>
                <a:spcPts val="0"/>
              </a:spcBef>
              <a:spcAft>
                <a:spcPts val="0"/>
              </a:spcAft>
              <a:defRPr sz="1100">
                <a:latin typeface="+mn-lt"/>
                <a:cs typeface="+mn-cs"/>
              </a:defRPr>
            </a:lvl1pPr>
          </a:lstStyle>
          <a:p>
            <a:pPr>
              <a:defRPr/>
            </a:pPr>
            <a:endParaRPr lang="nl-NL"/>
          </a:p>
        </p:txBody>
      </p:sp>
      <p:sp>
        <p:nvSpPr>
          <p:cNvPr id="6" name="Tijdelijke aanduiding voor tekst 5">
            <a:extLst>
              <a:ext uri="{FF2B5EF4-FFF2-40B4-BE49-F238E27FC236}">
                <a16:creationId xmlns:a16="http://schemas.microsoft.com/office/drawing/2014/main" id="{18AF2FB2-7B02-1A7B-3E3E-FAC52C4A8423}"/>
              </a:ext>
            </a:extLst>
          </p:cNvPr>
          <p:cNvSpPr>
            <a:spLocks noGrp="1"/>
          </p:cNvSpPr>
          <p:nvPr>
            <p:ph type="body" idx="1"/>
          </p:nvPr>
        </p:nvSpPr>
        <p:spPr>
          <a:xfrm>
            <a:off x="838200" y="2366963"/>
            <a:ext cx="10748963" cy="389255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2" r:id="rId32"/>
    <p:sldLayoutId id="2147483873" r:id="rId33"/>
    <p:sldLayoutId id="2147483874" r:id="rId34"/>
    <p:sldLayoutId id="2147483875" r:id="rId35"/>
    <p:sldLayoutId id="2147483876" r:id="rId36"/>
    <p:sldLayoutId id="2147483877" r:id="rId37"/>
    <p:sldLayoutId id="2147483878" r:id="rId38"/>
    <p:sldLayoutId id="2147483879" r:id="rId39"/>
    <p:sldLayoutId id="2147483880" r:id="rId40"/>
    <p:sldLayoutId id="2147483882" r:id="rId41"/>
    <p:sldLayoutId id="2147483886" r:id="rId42"/>
    <p:sldLayoutId id="2147483887" r:id="rId43"/>
    <p:sldLayoutId id="2147483888" r:id="rId44"/>
  </p:sldLayoutIdLst>
  <p:transition spd="med"/>
  <p:hf hdr="0" ftr="0"/>
  <p:txStyles>
    <p:title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p:titleStyle>
    <p:bodyStyle>
      <a:lvl1pPr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1pPr>
      <a:lvl2pPr marL="268288"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2pPr>
      <a:lvl3pPr marL="539750"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3pPr>
      <a:lvl4pPr marL="809625"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4pPr>
      <a:lvl5pPr marL="1079500"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p:bodyStyle>
    <p:otherStyle>
      <a:lvl1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1pPr>
      <a:lvl2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2pPr>
      <a:lvl3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3pPr>
      <a:lvl4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4pPr>
      <a:lvl5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5pPr>
      <a:lvl6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6pPr>
      <a:lvl7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7pPr>
      <a:lvl8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8pPr>
      <a:lvl9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doetankontzorging.nl/"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doetankontzorging.nl/ondersteuningsstructuur-ontwikkelen/inventariseren-en-evalueren" TargetMode="External"/><Relationship Id="rId7" Type="http://schemas.openxmlformats.org/officeDocument/2006/relationships/hyperlink" Target="https://doetankontzorging.nl/aan-de-slag/schetsontwerp/ontwerptraject" TargetMode="External"/><Relationship Id="rId2" Type="http://schemas.openxmlformats.org/officeDocument/2006/relationships/notesSlide" Target="../notesSlides/notesSlide10.xml"/><Relationship Id="rId1" Type="http://schemas.openxmlformats.org/officeDocument/2006/relationships/slideLayout" Target="../slideLayouts/slideLayout36.xml"/><Relationship Id="rId6" Type="http://schemas.openxmlformats.org/officeDocument/2006/relationships/hyperlink" Target="https://doetankontzorging.nl/aan-de-slag/vraagspecificatie/keuzehulp" TargetMode="External"/><Relationship Id="rId5" Type="http://schemas.openxmlformats.org/officeDocument/2006/relationships/hyperlink" Target="https://doetankontzorging.nl/aan-de-slag/plan/inspiratiedocument" TargetMode="External"/><Relationship Id="rId4" Type="http://schemas.openxmlformats.org/officeDocument/2006/relationships/hyperlink" Target="https://doetankontzorging.nl/aan-de-slag/plan/workshop-plan-voor-je-woning"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hyperlink" Target="https://doetankontzorging.nl/ondersteuningsstructuur-ontwikkelen/inventariseren-en-evalueren" TargetMode="External"/><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slide" Target="slide26.xml"/><Relationship Id="rId5" Type="http://schemas.openxmlformats.org/officeDocument/2006/relationships/slide" Target="slide10.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hyperlink" Target="https://doetankontzorging.nl/ondersteuningsstructuur-ontwikkelen/vooruit-kijken-en-kiezen/werksessie-vervolgstap-bepalen" TargetMode="External"/><Relationship Id="rId2" Type="http://schemas.openxmlformats.org/officeDocument/2006/relationships/notesSlide" Target="../notesSlides/notesSlide16.xml"/><Relationship Id="rId1" Type="http://schemas.openxmlformats.org/officeDocument/2006/relationships/slideLayout" Target="../slideLayouts/slideLayout36.xml"/><Relationship Id="rId6" Type="http://schemas.openxmlformats.org/officeDocument/2006/relationships/hyperlink" Target="https://doetankontzorging.nl/samenwerken-en-samen-leren-met-marktpartijen?phase=a8e89700-da8f-4312-ae93-757cf17ddfb4" TargetMode="External"/><Relationship Id="rId5" Type="http://schemas.openxmlformats.org/officeDocument/2006/relationships/hyperlink" Target="https://doetankontzorging.nl/aan-de-slag/inzicht/webinar-financiering" TargetMode="External"/><Relationship Id="rId4" Type="http://schemas.openxmlformats.org/officeDocument/2006/relationships/hyperlink" Target="https://doetankontzorging.nl/aan-de-slag/inzicht/inleidende-video-financieel-inzicht"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hyperlink" Target="https://doetankontzorging.nl/tips-tricks-samen-leren-met-bewoners" TargetMode="External"/><Relationship Id="rId2" Type="http://schemas.openxmlformats.org/officeDocument/2006/relationships/notesSlide" Target="../notesSlides/notesSlide18.xml"/><Relationship Id="rId1" Type="http://schemas.openxmlformats.org/officeDocument/2006/relationships/slideLayout" Target="../slideLayouts/slideLayout36.xml"/><Relationship Id="rId4" Type="http://schemas.openxmlformats.org/officeDocument/2006/relationships/hyperlink" Target="https://doetankontzorging.nl/ondersteuningsstructuur-ontwikkelen/uitvoeren-en-leren/leren-in-projecten"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hyperlink" Target="https://doetankontzorging.nl/samen-kwaliteit-bewaken" TargetMode="External"/><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hyperlink" Target="https://doetankontzorging.nl/ondersteuningsstructuur-ontwikkelen/vooruit-kijken-en-kiezen/werksessie-vervolgstap-bepalen" TargetMode="External"/><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4.xml"/><Relationship Id="rId5" Type="http://schemas.openxmlformats.org/officeDocument/2006/relationships/hyperlink" Target="https://doetankontzorging.nl/vertrekpunt-hoe-ontwikkel-je-je-lokale-ondersteuningsstructuur" TargetMode="Externa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7679C"/>
        </a:solidFill>
        <a:effectLst/>
      </p:bgPr>
    </p:bg>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20D3B947-41B3-5B58-E9B1-100043E98922}"/>
              </a:ext>
            </a:extLst>
          </p:cNvPr>
          <p:cNvSpPr>
            <a:spLocks noGrp="1"/>
          </p:cNvSpPr>
          <p:nvPr>
            <p:ph type="body" sz="quarter" idx="1"/>
          </p:nvPr>
        </p:nvSpPr>
        <p:spPr/>
        <p:txBody>
          <a:bodyPr/>
          <a:lstStyle/>
          <a:p>
            <a:pPr fontAlgn="auto">
              <a:spcAft>
                <a:spcPts val="0"/>
              </a:spcAft>
              <a:defRPr/>
            </a:pPr>
            <a:r>
              <a:rPr lang="nl-NL" sz="4400" b="1" dirty="0">
                <a:solidFill>
                  <a:schemeClr val="bg1"/>
                </a:solidFill>
                <a:latin typeface="Arial" panose="020B0604020202020204" pitchFamily="34" charset="0"/>
                <a:cs typeface="Arial" panose="020B0604020202020204" pitchFamily="34" charset="0"/>
                <a:sym typeface="Helvetica Neue"/>
              </a:rPr>
              <a:t>Slides werksessie: </a:t>
            </a:r>
          </a:p>
          <a:p>
            <a:pPr fontAlgn="auto">
              <a:spcAft>
                <a:spcPts val="0"/>
              </a:spcAft>
              <a:defRPr/>
            </a:pPr>
            <a:r>
              <a:rPr lang="nl-NL" sz="4400" b="1" dirty="0">
                <a:solidFill>
                  <a:schemeClr val="bg1"/>
                </a:solidFill>
                <a:latin typeface="Arial" panose="020B0604020202020204" pitchFamily="34" charset="0"/>
                <a:cs typeface="Arial" panose="020B0604020202020204" pitchFamily="34" charset="0"/>
                <a:sym typeface="Helvetica Neue"/>
              </a:rPr>
              <a:t>Dromen over je brug</a:t>
            </a:r>
          </a:p>
        </p:txBody>
      </p:sp>
      <p:pic>
        <p:nvPicPr>
          <p:cNvPr id="6" name="Afbeelding 5" descr="Afbeelding met kegel&#10;&#10;Automatisch gegenereerde beschrijving">
            <a:extLst>
              <a:ext uri="{FF2B5EF4-FFF2-40B4-BE49-F238E27FC236}">
                <a16:creationId xmlns:a16="http://schemas.microsoft.com/office/drawing/2014/main" id="{DE773DFE-0125-D743-40F9-CE0CBB238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5" name="Tijdelijke aanduiding voor tekst 3">
            <a:extLst>
              <a:ext uri="{FF2B5EF4-FFF2-40B4-BE49-F238E27FC236}">
                <a16:creationId xmlns:a16="http://schemas.microsoft.com/office/drawing/2014/main" id="{07CBD5DE-1B0D-00A0-FEFC-F68A96C16252}"/>
              </a:ext>
            </a:extLst>
          </p:cNvPr>
          <p:cNvSpPr txBox="1">
            <a:spLocks/>
          </p:cNvSpPr>
          <p:nvPr/>
        </p:nvSpPr>
        <p:spPr>
          <a:xfrm>
            <a:off x="1248155" y="3685478"/>
            <a:ext cx="9870949" cy="422148"/>
          </a:xfrm>
          <a:prstGeom prst="rect">
            <a:avLst/>
          </a:prstGeom>
        </p:spPr>
        <p:txBody>
          <a:bodyPr vert="horz" lIns="108000" tIns="45720" rIns="91440" bIns="0" rtlCol="0" anchor="b">
            <a:noAutofit/>
          </a:bodyPr>
          <a:lstStyle>
            <a:lvl1pPr marL="0" indent="0" algn="l" defTabSz="412750" rtl="0" eaLnBrk="1" fontAlgn="base" hangingPunct="1">
              <a:lnSpc>
                <a:spcPct val="100000"/>
              </a:lnSpc>
              <a:spcBef>
                <a:spcPts val="0"/>
              </a:spcBef>
              <a:spcAft>
                <a:spcPct val="0"/>
              </a:spcAft>
              <a:buSzTx/>
              <a:buNone/>
              <a:defRPr sz="6100" b="0" spc="55" baseline="0">
                <a:solidFill>
                  <a:srgbClr val="000000"/>
                </a:solidFill>
                <a:latin typeface="+mn-lt"/>
                <a:ea typeface="Source Sans Pro" panose="020B0503030403020204" pitchFamily="34" charset="0"/>
                <a:cs typeface="+mn-cs"/>
                <a:sym typeface="Helvetica Neue" charset="0"/>
              </a:defRPr>
            </a:lvl1pPr>
            <a:lvl2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2pPr>
            <a:lvl3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3pPr>
            <a:lvl4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4pPr>
            <a:lvl5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a:lstStyle>
          <a:p>
            <a:pPr fontAlgn="auto">
              <a:spcAft>
                <a:spcPts val="0"/>
              </a:spcAft>
              <a:defRPr/>
            </a:pPr>
            <a:r>
              <a:rPr lang="nl-NL" sz="1600" kern="0" dirty="0">
                <a:solidFill>
                  <a:schemeClr val="bg1"/>
                </a:solidFill>
                <a:latin typeface="Arial" panose="020B0604020202020204" pitchFamily="34" charset="0"/>
                <a:cs typeface="Arial" panose="020B0604020202020204" pitchFamily="34" charset="0"/>
                <a:sym typeface="Helvetica Neue"/>
              </a:rPr>
              <a:t>Slides om tijdens de werksessie ‘dromen over je brug’ te gebruiken.</a:t>
            </a:r>
          </a:p>
          <a:p>
            <a:pPr fontAlgn="auto">
              <a:spcAft>
                <a:spcPts val="0"/>
              </a:spcAft>
              <a:defRPr/>
            </a:pPr>
            <a:r>
              <a:rPr lang="nl-NL" sz="1600" kern="0" dirty="0">
                <a:solidFill>
                  <a:schemeClr val="bg1"/>
                </a:solidFill>
                <a:latin typeface="Arial" panose="020B0604020202020204" pitchFamily="34" charset="0"/>
                <a:cs typeface="Arial" panose="020B0604020202020204" pitchFamily="34" charset="0"/>
                <a:sym typeface="Helvetica Neue"/>
              </a:rPr>
              <a:t>Deze slides zijn een bijlage van de tool ‘werksessie dromen over je brug’.  </a:t>
            </a:r>
          </a:p>
        </p:txBody>
      </p:sp>
      <p:sp>
        <p:nvSpPr>
          <p:cNvPr id="2" name="Tijdelijke aanduiding voor tekst 3">
            <a:extLst>
              <a:ext uri="{FF2B5EF4-FFF2-40B4-BE49-F238E27FC236}">
                <a16:creationId xmlns:a16="http://schemas.microsoft.com/office/drawing/2014/main" id="{F82D63F2-BB2A-760B-A9C4-8353A34DE4B9}"/>
              </a:ext>
            </a:extLst>
          </p:cNvPr>
          <p:cNvSpPr txBox="1">
            <a:spLocks/>
          </p:cNvSpPr>
          <p:nvPr/>
        </p:nvSpPr>
        <p:spPr>
          <a:xfrm>
            <a:off x="9282683" y="6273544"/>
            <a:ext cx="2796541" cy="422148"/>
          </a:xfrm>
          <a:prstGeom prst="rect">
            <a:avLst/>
          </a:prstGeom>
        </p:spPr>
        <p:txBody>
          <a:bodyPr vert="horz" lIns="108000" tIns="45720" rIns="91440" bIns="0" rtlCol="0" anchor="b">
            <a:noAutofit/>
          </a:bodyPr>
          <a:lstStyle>
            <a:lvl1pPr marL="0" indent="0" algn="l" defTabSz="412750" rtl="0" eaLnBrk="1" fontAlgn="base" hangingPunct="1">
              <a:lnSpc>
                <a:spcPct val="100000"/>
              </a:lnSpc>
              <a:spcBef>
                <a:spcPts val="0"/>
              </a:spcBef>
              <a:spcAft>
                <a:spcPct val="0"/>
              </a:spcAft>
              <a:buSzTx/>
              <a:buNone/>
              <a:defRPr sz="6100" b="0" spc="55" baseline="0">
                <a:solidFill>
                  <a:srgbClr val="000000"/>
                </a:solidFill>
                <a:latin typeface="+mn-lt"/>
                <a:ea typeface="Source Sans Pro" panose="020B0503030403020204" pitchFamily="34" charset="0"/>
                <a:cs typeface="+mn-cs"/>
                <a:sym typeface="Helvetica Neue" charset="0"/>
              </a:defRPr>
            </a:lvl1pPr>
            <a:lvl2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2pPr>
            <a:lvl3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3pPr>
            <a:lvl4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4pPr>
            <a:lvl5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a:lstStyle>
          <a:p>
            <a:pPr fontAlgn="auto">
              <a:spcAft>
                <a:spcPts val="0"/>
              </a:spcAft>
              <a:defRPr/>
            </a:pPr>
            <a:r>
              <a:rPr lang="nl-NL" sz="1600" kern="0" dirty="0">
                <a:latin typeface="Arial" panose="020B0604020202020204" pitchFamily="34" charset="0"/>
                <a:cs typeface="Arial" panose="020B0604020202020204" pitchFamily="34" charset="0"/>
                <a:sym typeface="Helvetica Neue"/>
                <a:hlinkClick r:id="rId3"/>
              </a:rPr>
              <a:t>www.doetankontzorging.nl</a:t>
            </a:r>
            <a:r>
              <a:rPr lang="nl-NL" sz="1600" kern="0" dirty="0">
                <a:latin typeface="Arial" panose="020B0604020202020204" pitchFamily="34" charset="0"/>
                <a:cs typeface="Arial" panose="020B0604020202020204" pitchFamily="34" charset="0"/>
                <a:sym typeface="Helvetica Neue"/>
              </a:rPr>
              <a:t>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7679C"/>
          </a:solidFill>
        </p:spPr>
        <p:txBody>
          <a:bodyPr/>
          <a:lstStyle/>
          <a:p>
            <a:endParaRPr lang="nl-NL" dirty="0"/>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a:xfrm>
            <a:off x="1701800" y="2786743"/>
            <a:ext cx="9401628" cy="1138486"/>
          </a:xfrm>
        </p:spPr>
        <p:txBody>
          <a:bodyPr/>
          <a:lstStyle/>
          <a:p>
            <a:r>
              <a:rPr lang="nl-NL" dirty="0">
                <a:latin typeface="Arial" panose="020B0604020202020204" pitchFamily="34" charset="0"/>
                <a:cs typeface="Arial" panose="020B0604020202020204" pitchFamily="34" charset="0"/>
              </a:rPr>
              <a:t>In gesprek over je brug</a:t>
            </a: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10</a:t>
            </a:fld>
            <a:endParaRPr lang="nl-NL"/>
          </a:p>
        </p:txBody>
      </p:sp>
    </p:spTree>
    <p:extLst>
      <p:ext uri="{BB962C8B-B14F-4D97-AF65-F5344CB8AC3E}">
        <p14:creationId xmlns:p14="http://schemas.microsoft.com/office/powerpoint/2010/main" val="254361932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kegel&#10;&#10;Automatisch gegenereerde beschrijving">
            <a:extLst>
              <a:ext uri="{FF2B5EF4-FFF2-40B4-BE49-F238E27FC236}">
                <a16:creationId xmlns:a16="http://schemas.microsoft.com/office/drawing/2014/main" id="{9BCCE95E-1AB6-DDF7-FA41-992D4A8BB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7" name="TextBox 18">
            <a:extLst>
              <a:ext uri="{FF2B5EF4-FFF2-40B4-BE49-F238E27FC236}">
                <a16:creationId xmlns:a16="http://schemas.microsoft.com/office/drawing/2014/main" id="{74EDF5E2-5FD0-5A29-1D63-4D1E2842D78A}"/>
              </a:ext>
            </a:extLst>
          </p:cNvPr>
          <p:cNvSpPr txBox="1"/>
          <p:nvPr/>
        </p:nvSpPr>
        <p:spPr>
          <a:xfrm>
            <a:off x="671552" y="1141904"/>
            <a:ext cx="11190248" cy="3780522"/>
          </a:xfrm>
          <a:prstGeom prst="rect">
            <a:avLst/>
          </a:prstGeom>
          <a:noFill/>
        </p:spPr>
        <p:txBody>
          <a:bodyPr wrap="square" lIns="91440" tIns="45720" rIns="91440" bIns="45720" rtlCol="0" anchor="t">
            <a:spAutoFit/>
          </a:bodyPr>
          <a:lstStyle/>
          <a:p>
            <a:pPr marL="285750" indent="-285750" defTabSz="1219170">
              <a:lnSpc>
                <a:spcPct val="150000"/>
              </a:lnSpc>
              <a:buClr>
                <a:srgbClr val="000000"/>
              </a:buClr>
              <a:buFont typeface="Arial" panose="020B0604020202020204" pitchFamily="34" charset="0"/>
              <a:buChar char="•"/>
            </a:pPr>
            <a:r>
              <a:rPr lang="nl-NL" dirty="0">
                <a:solidFill>
                  <a:srgbClr val="000000"/>
                </a:solidFill>
                <a:latin typeface="Arial"/>
              </a:rPr>
              <a:t>De </a:t>
            </a:r>
            <a:r>
              <a:rPr lang="nl-NL" sz="1800" b="0" i="0" u="none" strike="noStrike" dirty="0" err="1">
                <a:solidFill>
                  <a:srgbClr val="000000"/>
                </a:solidFill>
                <a:effectLst/>
                <a:latin typeface="Arial"/>
              </a:rPr>
              <a:t>DoeTank</a:t>
            </a:r>
            <a:r>
              <a:rPr lang="nl-NL" dirty="0">
                <a:solidFill>
                  <a:srgbClr val="000000"/>
                </a:solidFill>
                <a:latin typeface="Arial"/>
              </a:rPr>
              <a:t> Publieke </a:t>
            </a:r>
            <a:r>
              <a:rPr lang="nl-NL" dirty="0" err="1">
                <a:solidFill>
                  <a:srgbClr val="000000"/>
                </a:solidFill>
                <a:latin typeface="Arial"/>
              </a:rPr>
              <a:t>Ontzorging</a:t>
            </a:r>
            <a:r>
              <a:rPr lang="nl-NL" dirty="0">
                <a:solidFill>
                  <a:srgbClr val="000000"/>
                </a:solidFill>
                <a:latin typeface="Arial"/>
              </a:rPr>
              <a:t> heeft</a:t>
            </a:r>
            <a:r>
              <a:rPr lang="nl-NL" sz="1800" b="0" i="0" u="none" strike="noStrike" dirty="0">
                <a:solidFill>
                  <a:srgbClr val="000000"/>
                </a:solidFill>
                <a:effectLst/>
                <a:latin typeface="Arial"/>
              </a:rPr>
              <a:t> </a:t>
            </a:r>
            <a:r>
              <a:rPr lang="nl-NL" dirty="0">
                <a:solidFill>
                  <a:srgbClr val="000000"/>
                </a:solidFill>
                <a:latin typeface="Arial"/>
              </a:rPr>
              <a:t>bij </a:t>
            </a:r>
            <a:r>
              <a:rPr lang="nl-NL" dirty="0" err="1">
                <a:solidFill>
                  <a:srgbClr val="000000"/>
                </a:solidFill>
                <a:latin typeface="Arial"/>
              </a:rPr>
              <a:t>bij</a:t>
            </a:r>
            <a:r>
              <a:rPr lang="nl-NL" dirty="0">
                <a:solidFill>
                  <a:srgbClr val="000000"/>
                </a:solidFill>
                <a:latin typeface="Arial"/>
              </a:rPr>
              <a:t> afronding van het driejarig actie- en leertraject (oktober 2024) een beleidsadviesstuk opgesteld voor het ministerie van BZK (VRO). Daaronder vallen</a:t>
            </a:r>
            <a:r>
              <a:rPr lang="nl-NL" sz="1800" b="0" i="0" u="none" strike="noStrike" dirty="0">
                <a:solidFill>
                  <a:srgbClr val="000000"/>
                </a:solidFill>
                <a:effectLst/>
                <a:latin typeface="Arial"/>
              </a:rPr>
              <a:t> 6 aanbevelingen </a:t>
            </a:r>
            <a:r>
              <a:rPr lang="nl-NL" dirty="0">
                <a:solidFill>
                  <a:srgbClr val="000000"/>
                </a:solidFill>
                <a:latin typeface="Arial"/>
              </a:rPr>
              <a:t>voor gemeenten.</a:t>
            </a:r>
            <a:endParaRPr lang="nl-NL" sz="1800" b="0" i="0" u="none" strike="noStrike" dirty="0">
              <a:solidFill>
                <a:srgbClr val="000000"/>
              </a:solidFill>
              <a:effectLst/>
              <a:latin typeface="Arial"/>
            </a:endParaRPr>
          </a:p>
          <a:p>
            <a:pPr defTabSz="1219170">
              <a:lnSpc>
                <a:spcPct val="150000"/>
              </a:lnSpc>
              <a:buClr>
                <a:srgbClr val="000000"/>
              </a:buClr>
            </a:pPr>
            <a:endParaRPr lang="nl-NL" dirty="0">
              <a:solidFill>
                <a:srgbClr val="000000"/>
              </a:solidFill>
              <a:latin typeface="Arial"/>
            </a:endParaRPr>
          </a:p>
          <a:p>
            <a:pPr marL="285750" indent="-285750" defTabSz="1219170">
              <a:lnSpc>
                <a:spcPct val="150000"/>
              </a:lnSpc>
              <a:buClr>
                <a:srgbClr val="000000"/>
              </a:buClr>
              <a:buFont typeface="Arial" panose="020B0604020202020204" pitchFamily="34" charset="0"/>
              <a:buChar char="•"/>
            </a:pPr>
            <a:r>
              <a:rPr lang="nl-NL" sz="1800" b="0" i="0" u="none" strike="noStrike" dirty="0">
                <a:solidFill>
                  <a:srgbClr val="000000"/>
                </a:solidFill>
                <a:effectLst/>
                <a:latin typeface="Arial" panose="020B0604020202020204" pitchFamily="34" charset="0"/>
              </a:rPr>
              <a:t>In de volgende slides wordt elke aanbeveling afzonderlijk behandeld</a:t>
            </a:r>
          </a:p>
          <a:p>
            <a:pPr marL="742950" lvl="1" indent="-285750" defTabSz="1219170">
              <a:lnSpc>
                <a:spcPct val="150000"/>
              </a:lnSpc>
              <a:buClr>
                <a:srgbClr val="000000"/>
              </a:buClr>
              <a:buFont typeface="Arial" panose="020B0604020202020204" pitchFamily="34" charset="0"/>
              <a:buChar char="•"/>
            </a:pPr>
            <a:r>
              <a:rPr lang="nl-NL" b="0" i="0" u="none" strike="noStrike" dirty="0">
                <a:solidFill>
                  <a:srgbClr val="000000"/>
                </a:solidFill>
                <a:effectLst/>
                <a:latin typeface="Arial"/>
              </a:rPr>
              <a:t>Bij elke aanbeveling staan een paar vragen die je met je team kunt bespreken</a:t>
            </a:r>
            <a:r>
              <a:rPr lang="nl-NL" dirty="0">
                <a:solidFill>
                  <a:srgbClr val="000000"/>
                </a:solidFill>
                <a:latin typeface="Arial"/>
              </a:rPr>
              <a:t>. Dit stelt je in staat om te bepalen hoe je lokaal invulling wilt geven aan deze aanbevelingen. </a:t>
            </a:r>
            <a:endParaRPr lang="nl-NL" b="0" i="0" u="none" strike="noStrike">
              <a:solidFill>
                <a:srgbClr val="000000"/>
              </a:solidFill>
              <a:effectLst/>
              <a:latin typeface="Arial" panose="020B0604020202020204" pitchFamily="34" charset="0"/>
            </a:endParaRPr>
          </a:p>
          <a:p>
            <a:pPr marL="742950" lvl="1" indent="-285750" defTabSz="1219170">
              <a:lnSpc>
                <a:spcPct val="150000"/>
              </a:lnSpc>
              <a:buClr>
                <a:srgbClr val="000000"/>
              </a:buClr>
              <a:buFont typeface="Arial" panose="020B0604020202020204" pitchFamily="34" charset="0"/>
              <a:buChar char="•"/>
            </a:pPr>
            <a:r>
              <a:rPr lang="nl-NL" dirty="0">
                <a:solidFill>
                  <a:srgbClr val="000000"/>
                </a:solidFill>
                <a:latin typeface="Arial"/>
              </a:rPr>
              <a:t>Elke </a:t>
            </a:r>
            <a:r>
              <a:rPr lang="nl-NL" b="0" i="0" u="none" strike="noStrike" dirty="0">
                <a:solidFill>
                  <a:srgbClr val="000000"/>
                </a:solidFill>
                <a:effectLst/>
                <a:latin typeface="Arial"/>
              </a:rPr>
              <a:t>aanbeveling </a:t>
            </a:r>
            <a:r>
              <a:rPr lang="nl-NL" dirty="0">
                <a:solidFill>
                  <a:srgbClr val="000000"/>
                </a:solidFill>
                <a:latin typeface="Arial"/>
              </a:rPr>
              <a:t>bevat</a:t>
            </a:r>
            <a:r>
              <a:rPr lang="nl-NL" b="0" i="0" u="none" strike="noStrike" dirty="0">
                <a:solidFill>
                  <a:srgbClr val="000000"/>
                </a:solidFill>
                <a:effectLst/>
                <a:latin typeface="Arial"/>
              </a:rPr>
              <a:t> praktische tips en praktijkverhalen</a:t>
            </a:r>
            <a:r>
              <a:rPr lang="nl-NL" dirty="0">
                <a:solidFill>
                  <a:srgbClr val="000000"/>
                </a:solidFill>
                <a:latin typeface="Arial"/>
              </a:rPr>
              <a:t>: die helpen je om keuzes te maken en/of aanbevelingen in de praktijk te brengen</a:t>
            </a:r>
            <a:endParaRPr lang="nl-NL" kern="0" dirty="0">
              <a:solidFill>
                <a:srgbClr val="000000"/>
              </a:solidFill>
              <a:latin typeface="Arial"/>
              <a:cs typeface="Arial" panose="020B0604020202020204" pitchFamily="34" charset="0"/>
              <a:sym typeface="Arial"/>
            </a:endParaRPr>
          </a:p>
        </p:txBody>
      </p:sp>
      <p:sp>
        <p:nvSpPr>
          <p:cNvPr id="3" name="Titel 1">
            <a:extLst>
              <a:ext uri="{FF2B5EF4-FFF2-40B4-BE49-F238E27FC236}">
                <a16:creationId xmlns:a16="http://schemas.microsoft.com/office/drawing/2014/main" id="{8169CACA-846A-276F-73B9-65B7423D8C53}"/>
              </a:ext>
            </a:extLst>
          </p:cNvPr>
          <p:cNvSpPr txBox="1">
            <a:spLocks/>
          </p:cNvSpPr>
          <p:nvPr/>
        </p:nvSpPr>
        <p:spPr>
          <a:xfrm>
            <a:off x="291128" y="399829"/>
            <a:ext cx="1126327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In gesprek over je brug</a:t>
            </a:r>
          </a:p>
        </p:txBody>
      </p:sp>
      <p:sp>
        <p:nvSpPr>
          <p:cNvPr id="4" name="Tijdelijke aanduiding voor dianummer 2">
            <a:extLst>
              <a:ext uri="{FF2B5EF4-FFF2-40B4-BE49-F238E27FC236}">
                <a16:creationId xmlns:a16="http://schemas.microsoft.com/office/drawing/2014/main" id="{6E5670BD-EEFE-57B0-8CA3-06590BE8AFB8}"/>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11</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7277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kegel&#10;&#10;Automatisch gegenereerde beschrijving">
            <a:extLst>
              <a:ext uri="{FF2B5EF4-FFF2-40B4-BE49-F238E27FC236}">
                <a16:creationId xmlns:a16="http://schemas.microsoft.com/office/drawing/2014/main" id="{9BCCE95E-1AB6-DDF7-FA41-992D4A8BB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3" name="Titel 1">
            <a:extLst>
              <a:ext uri="{FF2B5EF4-FFF2-40B4-BE49-F238E27FC236}">
                <a16:creationId xmlns:a16="http://schemas.microsoft.com/office/drawing/2014/main" id="{8169CACA-846A-276F-73B9-65B7423D8C53}"/>
              </a:ext>
            </a:extLst>
          </p:cNvPr>
          <p:cNvSpPr txBox="1">
            <a:spLocks/>
          </p:cNvSpPr>
          <p:nvPr/>
        </p:nvSpPr>
        <p:spPr>
          <a:xfrm>
            <a:off x="291128" y="399829"/>
            <a:ext cx="1126327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Aanbevelingen aan gemeenten</a:t>
            </a:r>
          </a:p>
        </p:txBody>
      </p:sp>
      <p:sp>
        <p:nvSpPr>
          <p:cNvPr id="4" name="TextBox 18">
            <a:extLst>
              <a:ext uri="{FF2B5EF4-FFF2-40B4-BE49-F238E27FC236}">
                <a16:creationId xmlns:a16="http://schemas.microsoft.com/office/drawing/2014/main" id="{A2146A66-3204-AA24-2731-357A42E88F7B}"/>
              </a:ext>
            </a:extLst>
          </p:cNvPr>
          <p:cNvSpPr txBox="1"/>
          <p:nvPr/>
        </p:nvSpPr>
        <p:spPr>
          <a:xfrm>
            <a:off x="504538" y="2310999"/>
            <a:ext cx="11264071" cy="2534027"/>
          </a:xfrm>
          <a:prstGeom prst="rect">
            <a:avLst/>
          </a:prstGeom>
          <a:noFill/>
        </p:spPr>
        <p:txBody>
          <a:bodyPr wrap="square" lIns="91440" tIns="45720" rIns="91440" bIns="45720" rtlCol="0" anchor="t">
            <a:spAutoFit/>
          </a:bodyPr>
          <a:lstStyle/>
          <a:p>
            <a:pPr marL="342900" indent="-342900">
              <a:lnSpc>
                <a:spcPct val="150000"/>
              </a:lnSpc>
              <a:buFontTx/>
              <a:buAutoNum type="arabicPeriod"/>
            </a:pPr>
            <a:r>
              <a:rPr lang="nl-NL" sz="1800" b="1" kern="0" dirty="0">
                <a:solidFill>
                  <a:srgbClr val="000000"/>
                </a:solidFill>
                <a:latin typeface="Arial"/>
                <a:cs typeface="Arial"/>
              </a:rPr>
              <a:t>Stel het verduurzamingsproces centraal bij het organiseren van </a:t>
            </a:r>
            <a:r>
              <a:rPr lang="nl-NL" sz="1800" b="1" kern="0" err="1">
                <a:solidFill>
                  <a:srgbClr val="000000"/>
                </a:solidFill>
                <a:latin typeface="Arial"/>
                <a:cs typeface="Arial"/>
              </a:rPr>
              <a:t>ontzorging</a:t>
            </a:r>
            <a:endParaRPr lang="nl-NL" sz="1800" b="1" kern="0">
              <a:solidFill>
                <a:srgbClr val="000000"/>
              </a:solidFill>
              <a:latin typeface="Arial"/>
              <a:cs typeface="Arial"/>
            </a:endParaRPr>
          </a:p>
          <a:p>
            <a:pPr marL="342900" indent="-342900">
              <a:lnSpc>
                <a:spcPct val="150000"/>
              </a:lnSpc>
              <a:buFontTx/>
              <a:buAutoNum type="arabicPeriod"/>
            </a:pPr>
            <a:r>
              <a:rPr lang="nl-NL" sz="1800" b="1" kern="0" dirty="0">
                <a:solidFill>
                  <a:srgbClr val="000000"/>
                </a:solidFill>
                <a:latin typeface="Arial"/>
                <a:cs typeface="Arial"/>
              </a:rPr>
              <a:t>Pak de regie op lokale </a:t>
            </a:r>
            <a:r>
              <a:rPr lang="nl-NL" sz="1800" b="1" kern="0" err="1">
                <a:solidFill>
                  <a:srgbClr val="000000"/>
                </a:solidFill>
                <a:latin typeface="Arial"/>
                <a:cs typeface="Arial"/>
              </a:rPr>
              <a:t>ontzorging</a:t>
            </a:r>
            <a:r>
              <a:rPr lang="nl-NL" sz="1800" b="1" kern="0" dirty="0">
                <a:solidFill>
                  <a:srgbClr val="000000"/>
                </a:solidFill>
                <a:latin typeface="Arial"/>
                <a:cs typeface="Arial"/>
              </a:rPr>
              <a:t> door het te borgen in je lokale duurzaamheidsprogramma</a:t>
            </a:r>
          </a:p>
          <a:p>
            <a:pPr marL="342900" indent="-342900">
              <a:lnSpc>
                <a:spcPct val="150000"/>
              </a:lnSpc>
              <a:buFontTx/>
              <a:buAutoNum type="arabicPeriod"/>
            </a:pPr>
            <a:r>
              <a:rPr lang="nl-NL" sz="1800" b="1" kern="0" dirty="0">
                <a:solidFill>
                  <a:srgbClr val="000000"/>
                </a:solidFill>
                <a:latin typeface="Arial" panose="020B0604020202020204" pitchFamily="34" charset="0"/>
                <a:cs typeface="Arial" panose="020B0604020202020204" pitchFamily="34" charset="0"/>
              </a:rPr>
              <a:t>Koester bestaande ondersteuning vanuit (lokale) organisaties en bepaal wat extra nodig is</a:t>
            </a:r>
          </a:p>
          <a:p>
            <a:pPr marL="342900" indent="-342900">
              <a:lnSpc>
                <a:spcPct val="150000"/>
              </a:lnSpc>
              <a:buFontTx/>
              <a:buAutoNum type="arabicPeriod"/>
            </a:pPr>
            <a:r>
              <a:rPr lang="nl-NL" sz="1800" b="1" kern="0" dirty="0">
                <a:solidFill>
                  <a:srgbClr val="000000"/>
                </a:solidFill>
                <a:latin typeface="Arial" panose="020B0604020202020204" pitchFamily="34" charset="0"/>
                <a:cs typeface="Arial" panose="020B0604020202020204" pitchFamily="34" charset="0"/>
              </a:rPr>
              <a:t>Bouw doorlopend aan een samenhangend netwerk van (lokale) partijen</a:t>
            </a:r>
          </a:p>
          <a:p>
            <a:pPr marL="342900" indent="-342900">
              <a:lnSpc>
                <a:spcPct val="150000"/>
              </a:lnSpc>
              <a:buFontTx/>
              <a:buAutoNum type="arabicPeriod"/>
            </a:pPr>
            <a:r>
              <a:rPr lang="nl-NL" sz="1800" b="1" kern="0" dirty="0">
                <a:solidFill>
                  <a:srgbClr val="000000"/>
                </a:solidFill>
                <a:latin typeface="Arial" panose="020B0604020202020204" pitchFamily="34" charset="0"/>
                <a:cs typeface="Arial" panose="020B0604020202020204" pitchFamily="34" charset="0"/>
              </a:rPr>
              <a:t>Wacht niet te lang met uitvoeren</a:t>
            </a:r>
          </a:p>
          <a:p>
            <a:pPr marL="342900" indent="-342900">
              <a:lnSpc>
                <a:spcPct val="150000"/>
              </a:lnSpc>
              <a:buFontTx/>
              <a:buAutoNum type="arabicPeriod"/>
            </a:pPr>
            <a:r>
              <a:rPr lang="nl-NL" sz="1800" b="1" kern="0" dirty="0">
                <a:solidFill>
                  <a:srgbClr val="000000"/>
                </a:solidFill>
                <a:latin typeface="Arial" panose="020B0604020202020204" pitchFamily="34" charset="0"/>
                <a:cs typeface="Arial" panose="020B0604020202020204" pitchFamily="34" charset="0"/>
              </a:rPr>
              <a:t>Bewaak kwaliteit en monitor impact</a:t>
            </a:r>
          </a:p>
        </p:txBody>
      </p:sp>
      <p:sp>
        <p:nvSpPr>
          <p:cNvPr id="9" name="Tijdelijke aanduiding voor dianummer 2">
            <a:extLst>
              <a:ext uri="{FF2B5EF4-FFF2-40B4-BE49-F238E27FC236}">
                <a16:creationId xmlns:a16="http://schemas.microsoft.com/office/drawing/2014/main" id="{36C5CA43-796A-A5A0-DF95-59E12FE46AC2}"/>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12</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7485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22619" y="1908301"/>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1</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357439" y="2701651"/>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Stel het verduurzamingsproces centraal bij het organiseren van </a:t>
            </a:r>
            <a:r>
              <a:rPr lang="nl-NL" sz="2800" dirty="0" err="1">
                <a:solidFill>
                  <a:srgbClr val="000000"/>
                </a:solidFill>
                <a:latin typeface="Arial" panose="020B0604020202020204" pitchFamily="34" charset="0"/>
                <a:cs typeface="Arial" panose="020B0604020202020204" pitchFamily="34" charset="0"/>
              </a:rPr>
              <a:t>ontzorging</a:t>
            </a:r>
            <a:endParaRPr lang="nl-NL" sz="2800" b="1" dirty="0">
              <a:solidFill>
                <a:srgbClr val="000000"/>
              </a:solidFill>
              <a:latin typeface="Arial" panose="020B0604020202020204" pitchFamily="34" charset="0"/>
              <a:cs typeface="Arial" panose="020B0604020202020204" pitchFamily="34" charset="0"/>
            </a:endParaRP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a:ea typeface="Source Sans Pro"/>
                <a:cs typeface="Arial"/>
              </a:rPr>
              <a:t>Bespreek met je team:</a:t>
            </a:r>
            <a:endParaRPr lang="nl-NL" sz="3200" kern="0" dirty="0">
              <a:latin typeface="Arial" panose="020B0604020202020204" pitchFamily="34" charset="0"/>
              <a:cs typeface="Arial" panose="020B0604020202020204" pitchFamily="34" charset="0"/>
            </a:endParaRPr>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516069" y="1208966"/>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Kennen alle betrokkenen uit de ondersteuningsstructuur het verduurzamingsproces?</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Sluit jouw ondersteuningsstructuur aan bij het proces dat bewoners doorlopen? </a:t>
            </a:r>
            <a:endParaRPr lang="nl-NL" sz="2800" dirty="0">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highlight>
                <a:srgbClr val="FFFF00"/>
              </a:highlight>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Hoe zorg je ervoor dat bewoners ná de voorbereidingsfase worden ondersteund?</a:t>
            </a:r>
          </a:p>
        </p:txBody>
      </p:sp>
      <p:sp>
        <p:nvSpPr>
          <p:cNvPr id="4" name="Tijdelijke aanduiding voor dianummer 2">
            <a:extLst>
              <a:ext uri="{FF2B5EF4-FFF2-40B4-BE49-F238E27FC236}">
                <a16:creationId xmlns:a16="http://schemas.microsoft.com/office/drawing/2014/main" id="{33EB9FA0-CF90-B407-4E60-E1468BAF375C}"/>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13</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090764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9" y="1360448"/>
            <a:ext cx="11600946"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Deel kennis over het verduurzamingsproces met organisaties uit de ondersteuningsstructuur. Ontwikkel een gemeenschappelijke taal. </a:t>
            </a:r>
          </a:p>
          <a:p>
            <a:pPr marL="342900" indent="-342900">
              <a:buClr>
                <a:srgbClr val="00435C"/>
              </a:buClr>
              <a:buSzPct val="100000"/>
              <a:buFont typeface="Arial" panose="020B0604020202020204" pitchFamily="34" charset="0"/>
              <a:buChar char="•"/>
            </a:pPr>
            <a:endParaRPr lang="nl-NL" sz="1800"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Gebruik de materialen en documenten bij ‘</a:t>
            </a:r>
            <a:r>
              <a:rPr lang="nl-NL" sz="1800" dirty="0">
                <a:solidFill>
                  <a:srgbClr val="000000"/>
                </a:solidFill>
                <a:latin typeface="Arial" panose="020B0604020202020204" pitchFamily="34" charset="0"/>
                <a:cs typeface="Arial" panose="020B0604020202020204" pitchFamily="34" charset="0"/>
                <a:hlinkClick r:id="rId3"/>
              </a:rPr>
              <a:t>Inventariseren en evalueren</a:t>
            </a:r>
            <a:r>
              <a:rPr lang="nl-NL" sz="1800" dirty="0">
                <a:solidFill>
                  <a:srgbClr val="000000"/>
                </a:solidFill>
                <a:latin typeface="Arial" panose="020B0604020202020204" pitchFamily="34" charset="0"/>
                <a:cs typeface="Arial" panose="020B0604020202020204" pitchFamily="34" charset="0"/>
              </a:rPr>
              <a:t>’ (stap 1 van je ondersteuningsstructuur ontwikkelen) </a:t>
            </a:r>
          </a:p>
          <a:p>
            <a:pPr marL="342900" indent="-342900">
              <a:buClr>
                <a:srgbClr val="00435C"/>
              </a:buClr>
              <a:buSzPct val="100000"/>
              <a:buFont typeface="Arial" panose="020B0604020202020204" pitchFamily="34" charset="0"/>
              <a:buChar char="•"/>
            </a:pPr>
            <a:endParaRPr lang="nl-NL" sz="1800"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Veel gemeenten bieden veel aan bewoners aan in de eerste fasen van het verduurzamingsproces. Vanaf de planfase is er vaak minder of geen ondersteuning. Ga daarom serieus aan de slag met de fasen die daarna komen. Bijvoorbeeld:</a:t>
            </a:r>
          </a:p>
          <a:p>
            <a:pPr marL="800100" lvl="1" indent="-4572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In de planfase: organiseer een </a:t>
            </a:r>
            <a:r>
              <a:rPr lang="nl-NL" sz="1800" dirty="0">
                <a:solidFill>
                  <a:srgbClr val="000000"/>
                </a:solidFill>
                <a:latin typeface="Arial" panose="020B0604020202020204" pitchFamily="34" charset="0"/>
                <a:cs typeface="Arial" panose="020B0604020202020204" pitchFamily="34" charset="0"/>
                <a:hlinkClick r:id="rId4"/>
              </a:rPr>
              <a:t>workshop ‘plan voor je woning’</a:t>
            </a:r>
            <a:r>
              <a:rPr lang="nl-NL" sz="1800" dirty="0">
                <a:solidFill>
                  <a:srgbClr val="000000"/>
                </a:solidFill>
                <a:latin typeface="Arial" panose="020B0604020202020204" pitchFamily="34" charset="0"/>
                <a:cs typeface="Arial" panose="020B0604020202020204" pitchFamily="34" charset="0"/>
              </a:rPr>
              <a:t> of stel samen met bewoners een </a:t>
            </a:r>
            <a:r>
              <a:rPr lang="nl-NL" sz="1800" dirty="0">
                <a:solidFill>
                  <a:srgbClr val="000000"/>
                </a:solidFill>
                <a:latin typeface="Arial" panose="020B0604020202020204" pitchFamily="34" charset="0"/>
                <a:cs typeface="Arial" panose="020B0604020202020204" pitchFamily="34" charset="0"/>
                <a:hlinkClick r:id="rId5"/>
              </a:rPr>
              <a:t>inspiratiedocument</a:t>
            </a:r>
            <a:r>
              <a:rPr lang="nl-NL" sz="1800" dirty="0">
                <a:solidFill>
                  <a:srgbClr val="000000"/>
                </a:solidFill>
                <a:latin typeface="Arial" panose="020B0604020202020204" pitchFamily="34" charset="0"/>
                <a:cs typeface="Arial" panose="020B0604020202020204" pitchFamily="34" charset="0"/>
              </a:rPr>
              <a:t> op</a:t>
            </a:r>
          </a:p>
          <a:p>
            <a:pPr marL="800100" lvl="1" indent="-4572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In de vraagspecificatie fase: help bewoners bij het formuleren van een vraag voor een maatregel door een </a:t>
            </a:r>
            <a:r>
              <a:rPr lang="nl-NL" sz="1800" dirty="0">
                <a:solidFill>
                  <a:srgbClr val="000000"/>
                </a:solidFill>
                <a:latin typeface="Arial" panose="020B0604020202020204" pitchFamily="34" charset="0"/>
                <a:cs typeface="Arial" panose="020B0604020202020204" pitchFamily="34" charset="0"/>
                <a:hlinkClick r:id="rId6"/>
              </a:rPr>
              <a:t>keuzehulp</a:t>
            </a:r>
            <a:r>
              <a:rPr lang="nl-NL" sz="1800" dirty="0">
                <a:solidFill>
                  <a:srgbClr val="000000"/>
                </a:solidFill>
                <a:latin typeface="Arial" panose="020B0604020202020204" pitchFamily="34" charset="0"/>
                <a:cs typeface="Arial" panose="020B0604020202020204" pitchFamily="34" charset="0"/>
              </a:rPr>
              <a:t> op te stellen</a:t>
            </a:r>
          </a:p>
          <a:p>
            <a:pPr marL="800100" lvl="1" indent="-457200">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In de schetsontwerp fase: ondersteun bewoners met een soortgelijk (technisch) probleem om een gezamenlijk ontwerp te realiseren met behulp van een </a:t>
            </a:r>
            <a:r>
              <a:rPr lang="nl-NL" sz="1800" dirty="0">
                <a:solidFill>
                  <a:srgbClr val="000000"/>
                </a:solidFill>
                <a:latin typeface="Arial" panose="020B0604020202020204" pitchFamily="34" charset="0"/>
                <a:cs typeface="Arial" panose="020B0604020202020204" pitchFamily="34" charset="0"/>
                <a:hlinkClick r:id="rId7"/>
              </a:rPr>
              <a:t>ontwerptraject</a:t>
            </a:r>
            <a:endParaRPr lang="nl-NL" sz="1800" dirty="0">
              <a:solidFill>
                <a:srgbClr val="000000"/>
              </a:solidFill>
              <a:latin typeface="Arial" panose="020B0604020202020204" pitchFamily="34" charset="0"/>
              <a:cs typeface="Arial" panose="020B0604020202020204" pitchFamily="34" charset="0"/>
            </a:endParaRPr>
          </a:p>
        </p:txBody>
      </p:sp>
      <p:pic>
        <p:nvPicPr>
          <p:cNvPr id="2" name="Afbeelding 1" descr="Afbeelding met tekst, schermopname, Lettertype, Graphics&#10;&#10;Automatisch gegenereerde beschrijving">
            <a:extLst>
              <a:ext uri="{FF2B5EF4-FFF2-40B4-BE49-F238E27FC236}">
                <a16:creationId xmlns:a16="http://schemas.microsoft.com/office/drawing/2014/main" id="{61D897CB-4C11-EB38-B0B0-40A59A59D743}"/>
              </a:ext>
            </a:extLst>
          </p:cNvPr>
          <p:cNvPicPr>
            <a:picLocks noChangeAspect="1"/>
          </p:cNvPicPr>
          <p:nvPr/>
        </p:nvPicPr>
        <p:blipFill>
          <a:blip r:embed="rId8"/>
          <a:stretch>
            <a:fillRect/>
          </a:stretch>
        </p:blipFill>
        <p:spPr>
          <a:xfrm>
            <a:off x="420069" y="5759293"/>
            <a:ext cx="11239501" cy="683090"/>
          </a:xfrm>
          <a:prstGeom prst="rect">
            <a:avLst/>
          </a:prstGeom>
        </p:spPr>
      </p:pic>
      <p:sp>
        <p:nvSpPr>
          <p:cNvPr id="5" name="Tijdelijke aanduiding voor dianummer 2">
            <a:extLst>
              <a:ext uri="{FF2B5EF4-FFF2-40B4-BE49-F238E27FC236}">
                <a16:creationId xmlns:a16="http://schemas.microsoft.com/office/drawing/2014/main" id="{BFF7BB75-7863-43B3-3642-FE18E7A463E1}"/>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14</a:t>
            </a:fld>
            <a:endParaRPr lang="nl-NL" altLang="nl-NL" sz="11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275272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279194" y="1845671"/>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2</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514014" y="2639021"/>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Pak de regie op lokale </a:t>
            </a:r>
            <a:r>
              <a:rPr lang="nl-NL" sz="2800" dirty="0" err="1">
                <a:solidFill>
                  <a:srgbClr val="000000"/>
                </a:solidFill>
                <a:latin typeface="Arial" panose="020B0604020202020204" pitchFamily="34" charset="0"/>
                <a:cs typeface="Arial" panose="020B0604020202020204" pitchFamily="34" charset="0"/>
              </a:rPr>
              <a:t>ontzorging</a:t>
            </a:r>
            <a:r>
              <a:rPr lang="nl-NL" sz="2800" dirty="0">
                <a:solidFill>
                  <a:srgbClr val="000000"/>
                </a:solidFill>
                <a:latin typeface="Arial" panose="020B0604020202020204" pitchFamily="34" charset="0"/>
                <a:cs typeface="Arial" panose="020B0604020202020204" pitchFamily="34" charset="0"/>
              </a:rPr>
              <a:t> door het te </a:t>
            </a:r>
            <a:r>
              <a:rPr lang="nl-NL" sz="2800" b="1" dirty="0">
                <a:solidFill>
                  <a:srgbClr val="000000"/>
                </a:solidFill>
                <a:latin typeface="Arial" panose="020B0604020202020204" pitchFamily="34" charset="0"/>
                <a:cs typeface="Arial" panose="020B0604020202020204" pitchFamily="34" charset="0"/>
              </a:rPr>
              <a:t>borgen in je lokale duurzaamheidsprogramma</a:t>
            </a: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a:ea typeface="Source Sans Pro"/>
                <a:cs typeface="Arial"/>
              </a:rPr>
              <a:t>Bespreek met je team:</a:t>
            </a:r>
            <a:endParaRPr lang="nl-NL" sz="3200" kern="0" dirty="0">
              <a:latin typeface="Arial" panose="020B0604020202020204" pitchFamily="34" charset="0"/>
              <a:cs typeface="Arial" panose="020B0604020202020204" pitchFamily="34" charset="0"/>
            </a:endParaRPr>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516069" y="1208966"/>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a:buChar char="•"/>
            </a:pPr>
            <a:r>
              <a:rPr lang="nl-NL" sz="2000" i="1" dirty="0">
                <a:solidFill>
                  <a:srgbClr val="000000"/>
                </a:solidFill>
                <a:latin typeface="Arial" panose="020B0604020202020204" pitchFamily="34" charset="0"/>
                <a:cs typeface="Arial" panose="020B0604020202020204" pitchFamily="34" charset="0"/>
              </a:rPr>
              <a:t>Wie is er in jouw gemeente verantwoordelijk voor het ontwikkelen van de ondersteuningsstructuur? </a:t>
            </a:r>
          </a:p>
          <a:p>
            <a:pPr>
              <a:lnSpc>
                <a:spcPct val="150000"/>
              </a:lnSpc>
              <a:buClr>
                <a:srgbClr val="00435C"/>
              </a:buClr>
              <a:buSzPct val="100000"/>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a:buChar char="•"/>
            </a:pPr>
            <a:r>
              <a:rPr lang="nl-NL" sz="2000" i="1" dirty="0">
                <a:solidFill>
                  <a:srgbClr val="000000"/>
                </a:solidFill>
                <a:latin typeface="Arial" panose="020B0604020202020204" pitchFamily="34" charset="0"/>
                <a:cs typeface="Arial" panose="020B0604020202020204" pitchFamily="34" charset="0"/>
              </a:rPr>
              <a:t>Hoe zorg je er voor dat je tijd en aandacht blijft besteden aan de ontwikkeling van de ondersteuningsstructuur?</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highlight>
                <a:srgbClr val="FFFF00"/>
              </a:highlight>
              <a:latin typeface="Arial" panose="020B0604020202020204" pitchFamily="34" charset="0"/>
              <a:cs typeface="Arial" panose="020B0604020202020204" pitchFamily="34" charset="0"/>
            </a:endParaRPr>
          </a:p>
        </p:txBody>
      </p:sp>
      <p:sp>
        <p:nvSpPr>
          <p:cNvPr id="5" name="Tijdelijke aanduiding voor dianummer 2">
            <a:extLst>
              <a:ext uri="{FF2B5EF4-FFF2-40B4-BE49-F238E27FC236}">
                <a16:creationId xmlns:a16="http://schemas.microsoft.com/office/drawing/2014/main" id="{4C6F6E4B-24E4-C856-7F73-550AB5AB414A}"/>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15</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600268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9" y="1360448"/>
            <a:ext cx="11099141"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Wijs iemand binnen je gemeente aan die verantwoordelijk is voor bouwen aan een effectieve en efficiënte ondersteuningsstructuur. Zorg dat deze persoon mandaat én capaciteit heeft om de ondersteuningsstructuur te blijven ontwikkelen. </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Gebruik de ondersteuningsstructuur als rode draad: verbind tijdelijke of thematische gelden en programma’s - zoals je isolatieaanpak, </a:t>
            </a:r>
            <a:r>
              <a:rPr lang="nl-NL" sz="1800" dirty="0" err="1">
                <a:solidFill>
                  <a:srgbClr val="000000"/>
                </a:solidFill>
                <a:latin typeface="Arial" panose="020B0604020202020204" pitchFamily="34" charset="0"/>
                <a:cs typeface="Arial" panose="020B0604020202020204" pitchFamily="34" charset="0"/>
              </a:rPr>
              <a:t>WUP’s</a:t>
            </a:r>
            <a:r>
              <a:rPr lang="nl-NL" sz="1800" dirty="0">
                <a:solidFill>
                  <a:srgbClr val="000000"/>
                </a:solidFill>
                <a:latin typeface="Arial" panose="020B0604020202020204" pitchFamily="34" charset="0"/>
                <a:cs typeface="Arial" panose="020B0604020202020204" pitchFamily="34" charset="0"/>
              </a:rPr>
              <a:t> en het warmteprogramma - aan elkaar via de ondersteuningsstructuur</a:t>
            </a:r>
          </a:p>
        </p:txBody>
      </p:sp>
      <p:sp>
        <p:nvSpPr>
          <p:cNvPr id="2" name="Tijdelijke aanduiding voor dianummer 2">
            <a:extLst>
              <a:ext uri="{FF2B5EF4-FFF2-40B4-BE49-F238E27FC236}">
                <a16:creationId xmlns:a16="http://schemas.microsoft.com/office/drawing/2014/main" id="{4C62A153-D45F-CE18-84A1-F5549BC4FF11}"/>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16</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224148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DD6A4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9" y="1636904"/>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3</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9" y="2430254"/>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b="1" dirty="0">
                <a:solidFill>
                  <a:srgbClr val="000000"/>
                </a:solidFill>
                <a:latin typeface="Arial" panose="020B0604020202020204" pitchFamily="34" charset="0"/>
                <a:cs typeface="Arial" panose="020B0604020202020204" pitchFamily="34" charset="0"/>
              </a:rPr>
              <a:t>Koester de bestaande ondersteuning </a:t>
            </a:r>
            <a:r>
              <a:rPr lang="nl-NL" sz="2800" dirty="0">
                <a:solidFill>
                  <a:srgbClr val="000000"/>
                </a:solidFill>
                <a:latin typeface="Arial" panose="020B0604020202020204" pitchFamily="34" charset="0"/>
                <a:cs typeface="Arial" panose="020B0604020202020204" pitchFamily="34" charset="0"/>
              </a:rPr>
              <a:t>en bepaal wat </a:t>
            </a:r>
            <a:r>
              <a:rPr lang="nl-NL" sz="2800" b="1" dirty="0">
                <a:solidFill>
                  <a:srgbClr val="000000"/>
                </a:solidFill>
                <a:latin typeface="Arial" panose="020B0604020202020204" pitchFamily="34" charset="0"/>
                <a:cs typeface="Arial" panose="020B0604020202020204" pitchFamily="34" charset="0"/>
              </a:rPr>
              <a:t>extra nodig</a:t>
            </a:r>
            <a:r>
              <a:rPr lang="nl-NL" sz="2800" dirty="0">
                <a:solidFill>
                  <a:srgbClr val="000000"/>
                </a:solidFill>
                <a:latin typeface="Arial" panose="020B0604020202020204" pitchFamily="34" charset="0"/>
                <a:cs typeface="Arial" panose="020B0604020202020204" pitchFamily="34" charset="0"/>
              </a:rPr>
              <a:t> is om bewoners te ondersteunen gedurende het verduurzamingsproces</a:t>
            </a:r>
            <a:endParaRPr lang="nl-NL" sz="2800" b="1" dirty="0">
              <a:solidFill>
                <a:srgbClr val="000000"/>
              </a:solidFill>
              <a:latin typeface="Arial" panose="020B0604020202020204" pitchFamily="34" charset="0"/>
              <a:cs typeface="Arial" panose="020B0604020202020204" pitchFamily="34" charset="0"/>
            </a:endParaRP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a:defRPr/>
            </a:pPr>
            <a:r>
              <a:rPr lang="nl-NL" sz="3200" kern="0" dirty="0">
                <a:latin typeface="Arial"/>
                <a:ea typeface="Source Sans Pro"/>
                <a:cs typeface="Arial"/>
              </a:rPr>
              <a:t>Bespreek met je team:</a:t>
            </a:r>
            <a:endParaRPr lang="nl-NL" sz="3200" kern="0" dirty="0">
              <a:latin typeface="Arial"/>
              <a:cs typeface="Arial"/>
            </a:endParaRPr>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516069" y="1208966"/>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Welke bestaande ondersteuning wil je graag behouden?</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highlight>
                <a:srgbClr val="FFFF00"/>
              </a:highlight>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Welke bestaande ondersteuning werkt niet zoals je zou willen? Wat wil je veranderen? </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highlight>
                <a:srgbClr val="FFFF00"/>
              </a:highlight>
              <a:latin typeface="Arial" panose="020B0604020202020204" pitchFamily="34" charset="0"/>
              <a:cs typeface="Arial" panose="020B0604020202020204" pitchFamily="34" charset="0"/>
            </a:endParaRPr>
          </a:p>
        </p:txBody>
      </p:sp>
      <p:sp>
        <p:nvSpPr>
          <p:cNvPr id="4" name="Tijdelijke aanduiding voor dianummer 2">
            <a:extLst>
              <a:ext uri="{FF2B5EF4-FFF2-40B4-BE49-F238E27FC236}">
                <a16:creationId xmlns:a16="http://schemas.microsoft.com/office/drawing/2014/main" id="{8EF59BAA-C1AE-41FC-477E-E6D0622B6027}"/>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17</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478423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DD6A4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8" y="1360449"/>
            <a:ext cx="11099141"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Begin niet opnieuw met het ontwikkelen van je ondersteuningsstructuur: koester bestaande organisaties en ontzorgende dienstverlening en maak gebruik van wat er al ontwikkeld is. Ondersteun waar nodig deze organisaties met kennis, netwerk en financiële middelen om bestaande dienstverlening te verbeteren, verder te professionaliseren of dienstverlening uit te breiden naar fasen verderop in het verduurzamingsproces.</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Maak gebruik van de materialen bij ‘</a:t>
            </a:r>
            <a:r>
              <a:rPr lang="nl-NL" sz="1800" dirty="0">
                <a:solidFill>
                  <a:srgbClr val="000000"/>
                </a:solidFill>
                <a:latin typeface="Arial" panose="020B0604020202020204" pitchFamily="34" charset="0"/>
                <a:cs typeface="Arial" panose="020B0604020202020204" pitchFamily="34" charset="0"/>
                <a:hlinkClick r:id="rId3"/>
              </a:rPr>
              <a:t>Inventariseren en evalueren</a:t>
            </a:r>
            <a:r>
              <a:rPr lang="nl-NL" sz="1800" dirty="0">
                <a:solidFill>
                  <a:srgbClr val="000000"/>
                </a:solidFill>
                <a:latin typeface="Arial" panose="020B0604020202020204" pitchFamily="34" charset="0"/>
                <a:cs typeface="Arial" panose="020B0604020202020204" pitchFamily="34" charset="0"/>
              </a:rPr>
              <a:t>’ (stap 1 van je ondersteuningsstructuur ontwikkelen) om het bestaande in kaart te brengen. Dit vormt het vertrekpunt van het verder ontwikkelen van je ondersteuningsstructuur.</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Bepaal eerst </a:t>
            </a:r>
            <a:r>
              <a:rPr lang="nl-NL" sz="1800" b="1" dirty="0">
                <a:solidFill>
                  <a:srgbClr val="000000"/>
                </a:solidFill>
                <a:latin typeface="Arial" panose="020B0604020202020204" pitchFamily="34" charset="0"/>
                <a:cs typeface="Arial" panose="020B0604020202020204" pitchFamily="34" charset="0"/>
              </a:rPr>
              <a:t>wat </a:t>
            </a:r>
            <a:r>
              <a:rPr lang="nl-NL" sz="1800" dirty="0">
                <a:solidFill>
                  <a:srgbClr val="000000"/>
                </a:solidFill>
                <a:latin typeface="Arial" panose="020B0604020202020204" pitchFamily="34" charset="0"/>
                <a:cs typeface="Arial" panose="020B0604020202020204" pitchFamily="34" charset="0"/>
              </a:rPr>
              <a:t>nodig is, en daarna </a:t>
            </a:r>
            <a:r>
              <a:rPr lang="nl-NL" sz="1800" b="1" dirty="0">
                <a:solidFill>
                  <a:srgbClr val="000000"/>
                </a:solidFill>
                <a:latin typeface="Arial" panose="020B0604020202020204" pitchFamily="34" charset="0"/>
                <a:cs typeface="Arial" panose="020B0604020202020204" pitchFamily="34" charset="0"/>
              </a:rPr>
              <a:t>wie</a:t>
            </a:r>
            <a:r>
              <a:rPr lang="nl-NL" sz="1800" dirty="0">
                <a:solidFill>
                  <a:srgbClr val="000000"/>
                </a:solidFill>
                <a:latin typeface="Arial" panose="020B0604020202020204" pitchFamily="34" charset="0"/>
                <a:cs typeface="Arial" panose="020B0604020202020204" pitchFamily="34" charset="0"/>
              </a:rPr>
              <a:t> de dienstverlening het beste kan uitvoeren. </a:t>
            </a:r>
          </a:p>
        </p:txBody>
      </p:sp>
      <p:sp>
        <p:nvSpPr>
          <p:cNvPr id="2" name="Tijdelijke aanduiding voor dianummer 2">
            <a:extLst>
              <a:ext uri="{FF2B5EF4-FFF2-40B4-BE49-F238E27FC236}">
                <a16:creationId xmlns:a16="http://schemas.microsoft.com/office/drawing/2014/main" id="{F8D3C047-03A2-972F-5BAE-93DC39185D85}"/>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18</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911939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206126" y="2106630"/>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4</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40946" y="2899980"/>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Bouw doorlopend aan een samenhangend </a:t>
            </a:r>
            <a:r>
              <a:rPr lang="nl-NL" sz="2800" b="1" dirty="0">
                <a:solidFill>
                  <a:srgbClr val="000000"/>
                </a:solidFill>
                <a:latin typeface="Arial" panose="020B0604020202020204" pitchFamily="34" charset="0"/>
                <a:cs typeface="Arial" panose="020B0604020202020204" pitchFamily="34" charset="0"/>
              </a:rPr>
              <a:t>netwerk van (lokale) partijen</a:t>
            </a:r>
            <a:endParaRPr lang="nl-NL" sz="2800" dirty="0">
              <a:solidFill>
                <a:srgbClr val="000000"/>
              </a:solidFill>
              <a:latin typeface="Arial" panose="020B0604020202020204" pitchFamily="34" charset="0"/>
              <a:cs typeface="Arial" panose="020B0604020202020204" pitchFamily="34" charset="0"/>
            </a:endParaRP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a:defRPr/>
            </a:pPr>
            <a:r>
              <a:rPr lang="nl-NL" sz="3200" kern="0" dirty="0">
                <a:latin typeface="Arial"/>
                <a:ea typeface="Source Sans Pro"/>
                <a:cs typeface="Arial"/>
              </a:rPr>
              <a:t>Bespreek met je team:</a:t>
            </a:r>
            <a:endParaRPr lang="nl-NL" dirty="0"/>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367347" y="1208966"/>
            <a:ext cx="5404584"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Welke kennis, vaardigheden of organisaties zijn nodig voor de ontwikkeling van je lokale ondersteuningsstructuur?</a:t>
            </a:r>
          </a:p>
          <a:p>
            <a:pPr marL="342900" indent="-342900">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Is er voldoende technische en financiële kennis aanwezig?</a:t>
            </a:r>
          </a:p>
          <a:p>
            <a:pPr>
              <a:buClr>
                <a:srgbClr val="00435C"/>
              </a:buClr>
              <a:buSzPct val="100000"/>
            </a:pPr>
            <a:endParaRPr lang="nl-NL" sz="2000" i="1" dirty="0">
              <a:solidFill>
                <a:srgbClr val="000000"/>
              </a:solidFill>
              <a:latin typeface="Arial" panose="020B0604020202020204" pitchFamily="34" charset="0"/>
              <a:cs typeface="Arial" panose="020B0604020202020204" pitchFamily="34" charset="0"/>
            </a:endParaRPr>
          </a:p>
          <a:p>
            <a:pPr>
              <a:buClr>
                <a:srgbClr val="00435C"/>
              </a:buClr>
              <a:buSzPct val="100000"/>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Wat is een logische taakverdeling en samenwerking tussen partners in je ondersteuningsstructuur?</a:t>
            </a:r>
          </a:p>
          <a:p>
            <a:pPr marL="342900" indent="-342900">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Zijn er partners die bewoners ondersteunen, waar je niet mee samenwerkt? </a:t>
            </a:r>
          </a:p>
          <a:p>
            <a:pPr>
              <a:buClr>
                <a:srgbClr val="00435C"/>
              </a:buClr>
              <a:buSzPct val="100000"/>
            </a:pPr>
            <a:endParaRPr lang="nl-NL" sz="2000" i="1" dirty="0">
              <a:solidFill>
                <a:srgbClr val="000000"/>
              </a:solidFill>
              <a:latin typeface="Arial" panose="020B0604020202020204" pitchFamily="34" charset="0"/>
              <a:cs typeface="Arial" panose="020B0604020202020204" pitchFamily="34" charset="0"/>
            </a:endParaRPr>
          </a:p>
          <a:p>
            <a:pPr marL="342900" indent="-342900">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p:txBody>
      </p:sp>
      <p:sp>
        <p:nvSpPr>
          <p:cNvPr id="4" name="Tijdelijke aanduiding voor dianummer 2">
            <a:extLst>
              <a:ext uri="{FF2B5EF4-FFF2-40B4-BE49-F238E27FC236}">
                <a16:creationId xmlns:a16="http://schemas.microsoft.com/office/drawing/2014/main" id="{818C3BD0-B035-BC8B-164F-84419225A3AF}"/>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19</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567378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7679C"/>
        </a:solidFill>
        <a:effectLst/>
      </p:bgPr>
    </p:bg>
    <p:spTree>
      <p:nvGrpSpPr>
        <p:cNvPr id="1" name="">
          <a:extLst>
            <a:ext uri="{FF2B5EF4-FFF2-40B4-BE49-F238E27FC236}">
              <a16:creationId xmlns:a16="http://schemas.microsoft.com/office/drawing/2014/main" id="{3FD7B711-8E3F-EF08-EB2A-545326F681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A03D3D9-DD4A-256C-ADA4-206F9F8BB2DA}"/>
              </a:ext>
            </a:extLst>
          </p:cNvPr>
          <p:cNvSpPr>
            <a:spLocks noGrp="1"/>
          </p:cNvSpPr>
          <p:nvPr>
            <p:ph type="title"/>
          </p:nvPr>
        </p:nvSpPr>
        <p:spPr/>
        <p:txBody>
          <a:bodyPr/>
          <a:lstStyle/>
          <a:p>
            <a:r>
              <a:rPr lang="nl-NL" sz="3600" dirty="0">
                <a:latin typeface="Arial" panose="020B0604020202020204" pitchFamily="34" charset="0"/>
                <a:cs typeface="Arial" panose="020B0604020202020204" pitchFamily="34" charset="0"/>
              </a:rPr>
              <a:t>Inhoud</a:t>
            </a:r>
            <a:endParaRPr lang="nl-NL" sz="3200" dirty="0">
              <a:latin typeface="Arial" panose="020B0604020202020204" pitchFamily="34" charset="0"/>
              <a:cs typeface="Arial" panose="020B0604020202020204" pitchFamily="34" charset="0"/>
            </a:endParaRPr>
          </a:p>
        </p:txBody>
      </p:sp>
      <p:sp>
        <p:nvSpPr>
          <p:cNvPr id="3" name="Tijdelijke aanduiding voor inhoud 2">
            <a:extLst>
              <a:ext uri="{FF2B5EF4-FFF2-40B4-BE49-F238E27FC236}">
                <a16:creationId xmlns:a16="http://schemas.microsoft.com/office/drawing/2014/main" id="{5DF9B359-1598-9A5D-6ADF-09EA858119F0}"/>
              </a:ext>
            </a:extLst>
          </p:cNvPr>
          <p:cNvSpPr>
            <a:spLocks noGrp="1"/>
          </p:cNvSpPr>
          <p:nvPr>
            <p:ph sz="quarter" idx="13"/>
          </p:nvPr>
        </p:nvSpPr>
        <p:spPr>
          <a:xfrm>
            <a:off x="855663" y="2020160"/>
            <a:ext cx="6077400" cy="3882962"/>
          </a:xfrm>
        </p:spPr>
        <p:txBody>
          <a:bodyPr/>
          <a:lstStyle/>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3" action="ppaction://hlinksldjump"/>
              </a:rPr>
              <a:t>Introductie</a:t>
            </a:r>
            <a:endParaRPr lang="nl-NL" sz="1800" b="1" dirty="0">
              <a:latin typeface="Arial" panose="020B0604020202020204" pitchFamily="34" charset="0"/>
              <a:cs typeface="Arial" panose="020B0604020202020204" pitchFamily="34" charset="0"/>
              <a:hlinkClick r:id="" action="ppaction://noaction"/>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4" action="ppaction://hlinksldjump"/>
              </a:rPr>
              <a:t>Ondersteuningsstructuur als brug</a:t>
            </a:r>
            <a:endParaRPr lang="nl-NL" sz="1800" b="1"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5" action="ppaction://hlinksldjump"/>
              </a:rPr>
              <a:t>In gesprek over je brug</a:t>
            </a:r>
            <a:endParaRPr lang="nl-NL" sz="1800" b="1" dirty="0">
              <a:latin typeface="Arial" panose="020B0604020202020204" pitchFamily="34" charset="0"/>
              <a:cs typeface="Arial" panose="020B0604020202020204" pitchFamily="34" charset="0"/>
              <a:hlinkClick r:id="" action="ppaction://noaction"/>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6" action="ppaction://hlinksldjump"/>
              </a:rPr>
              <a:t>Vervolg na werksessie</a:t>
            </a:r>
            <a:endParaRPr lang="nl-NL" sz="1800" b="1" dirty="0">
              <a:latin typeface="Arial" panose="020B0604020202020204" pitchFamily="34" charset="0"/>
              <a:cs typeface="Arial" panose="020B0604020202020204" pitchFamily="34" charset="0"/>
            </a:endParaRPr>
          </a:p>
        </p:txBody>
      </p:sp>
      <p:sp>
        <p:nvSpPr>
          <p:cNvPr id="6" name="Tijdelijke aanduiding voor dianummer 5">
            <a:extLst>
              <a:ext uri="{FF2B5EF4-FFF2-40B4-BE49-F238E27FC236}">
                <a16:creationId xmlns:a16="http://schemas.microsoft.com/office/drawing/2014/main" id="{17AEA200-9E82-C6C2-A384-55C79D40B814}"/>
              </a:ext>
            </a:extLst>
          </p:cNvPr>
          <p:cNvSpPr>
            <a:spLocks noGrp="1"/>
          </p:cNvSpPr>
          <p:nvPr>
            <p:ph type="sldNum" sz="quarter" idx="28"/>
          </p:nvPr>
        </p:nvSpPr>
        <p:spPr/>
        <p:txBody>
          <a:bodyPr/>
          <a:lstStyle/>
          <a:p>
            <a:pPr marL="0" marR="0" lvl="0" indent="0" algn="r" defTabSz="292100" rtl="0" eaLnBrk="1" fontAlgn="auto" latinLnBrk="0" hangingPunct="1">
              <a:lnSpc>
                <a:spcPct val="100000"/>
              </a:lnSpc>
              <a:spcBef>
                <a:spcPts val="0"/>
              </a:spcBef>
              <a:spcAft>
                <a:spcPts val="0"/>
              </a:spcAft>
              <a:buClrTx/>
              <a:buSzTx/>
              <a:buFontTx/>
              <a:buNone/>
              <a:tabLst/>
              <a:defRPr/>
            </a:pPr>
            <a:fld id="{E53A3525-F604-4A6C-9F97-2971C7F31B52}" type="slidenum">
              <a:rPr kumimoji="0" lang="nl-NL" sz="1100" b="0"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rPr>
              <a:pPr marL="0" marR="0" lvl="0" indent="0" algn="r" defTabSz="292100" rtl="0" eaLnBrk="1" fontAlgn="auto" latinLnBrk="0" hangingPunct="1">
                <a:lnSpc>
                  <a:spcPct val="100000"/>
                </a:lnSpc>
                <a:spcBef>
                  <a:spcPts val="0"/>
                </a:spcBef>
                <a:spcAft>
                  <a:spcPts val="0"/>
                </a:spcAft>
                <a:buClrTx/>
                <a:buSzTx/>
                <a:buFontTx/>
                <a:buNone/>
                <a:tabLst/>
                <a:defRPr/>
              </a:pPr>
              <a:t>2</a:t>
            </a:fld>
            <a:endParaRPr kumimoji="0" lang="nl-NL" sz="11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5" name="Afbeelding 4" descr="Afbeelding met tekening, illustratie, clipart, Graphics&#10;&#10;Automatisch gegenereerde beschrijving">
            <a:extLst>
              <a:ext uri="{FF2B5EF4-FFF2-40B4-BE49-F238E27FC236}">
                <a16:creationId xmlns:a16="http://schemas.microsoft.com/office/drawing/2014/main" id="{0C6ADCF4-2882-C224-BDC8-5E16829EBE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3063" y="1364856"/>
            <a:ext cx="4106203" cy="3882962"/>
          </a:xfrm>
          <a:prstGeom prst="rect">
            <a:avLst/>
          </a:prstGeom>
        </p:spPr>
      </p:pic>
    </p:spTree>
    <p:extLst>
      <p:ext uri="{BB962C8B-B14F-4D97-AF65-F5344CB8AC3E}">
        <p14:creationId xmlns:p14="http://schemas.microsoft.com/office/powerpoint/2010/main" val="315615156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8" y="1360449"/>
            <a:ext cx="11099141"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Inventariseer welke expertises en capaciteiten in je ondersteuningsstructuur ontbreken. Hiervoor kan je gebruik maken van de materialen </a:t>
            </a:r>
            <a:r>
              <a:rPr lang="nl-NL" sz="1800" dirty="0">
                <a:solidFill>
                  <a:srgbClr val="000000"/>
                </a:solidFill>
                <a:latin typeface="Arial" panose="020B0604020202020204" pitchFamily="34" charset="0"/>
                <a:cs typeface="Arial" panose="020B0604020202020204" pitchFamily="34" charset="0"/>
                <a:hlinkClick r:id="rId3"/>
              </a:rPr>
              <a:t>‘Werksessie: Vervolgstap bepalen’ </a:t>
            </a:r>
            <a:r>
              <a:rPr lang="nl-NL" sz="1800" dirty="0">
                <a:solidFill>
                  <a:srgbClr val="000000"/>
                </a:solidFill>
                <a:latin typeface="Arial" panose="020B0604020202020204" pitchFamily="34" charset="0"/>
                <a:cs typeface="Arial" panose="020B0604020202020204" pitchFamily="34" charset="0"/>
              </a:rPr>
              <a:t>(stap 2 van je ondersteuningsstructuur ontwikkelen) bij het in kaart brengen van kansen en ontwikkelbehoeften.</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Denk goed na over hoe je onafhankelijke technische en financieel adviseurs zo optimaal mogelijk inzet. </a:t>
            </a:r>
          </a:p>
          <a:p>
            <a:pPr marL="800100" lvl="1" indent="-457200">
              <a:lnSpc>
                <a:spcPct val="150000"/>
              </a:lnSpc>
              <a:buClr>
                <a:srgbClr val="00435C"/>
              </a:buClr>
              <a:buSzPct val="100000"/>
              <a:buFont typeface="Courier New" panose="020B0604020202020204" pitchFamily="34" charset="0"/>
              <a:buChar char="o"/>
            </a:pPr>
            <a:r>
              <a:rPr lang="nl-NL" sz="1800" dirty="0">
                <a:solidFill>
                  <a:srgbClr val="000000"/>
                </a:solidFill>
                <a:latin typeface="Arial" panose="020B0604020202020204" pitchFamily="34" charset="0"/>
                <a:cs typeface="Arial" panose="020B0604020202020204" pitchFamily="34" charset="0"/>
              </a:rPr>
              <a:t>Een onafhankelijk financieel adviseur is niet altijd nodig. Generieke informatie over financiële mogelijkheden kan ook breder gedeeld worden. Bijvoorbeeld middels een </a:t>
            </a:r>
            <a:r>
              <a:rPr lang="nl-NL" sz="1800" dirty="0">
                <a:solidFill>
                  <a:srgbClr val="000000"/>
                </a:solidFill>
                <a:latin typeface="Arial" panose="020B0604020202020204" pitchFamily="34" charset="0"/>
                <a:cs typeface="Arial" panose="020B0604020202020204" pitchFamily="34" charset="0"/>
                <a:hlinkClick r:id="rId4"/>
              </a:rPr>
              <a:t>inleidende video financieel inzicht</a:t>
            </a:r>
            <a:r>
              <a:rPr lang="nl-NL" sz="1800" dirty="0">
                <a:solidFill>
                  <a:srgbClr val="000000"/>
                </a:solidFill>
                <a:latin typeface="Arial" panose="020B0604020202020204" pitchFamily="34" charset="0"/>
                <a:cs typeface="Arial" panose="020B0604020202020204" pitchFamily="34" charset="0"/>
              </a:rPr>
              <a:t> of een </a:t>
            </a:r>
            <a:r>
              <a:rPr lang="nl-NL" sz="1800" dirty="0" err="1">
                <a:solidFill>
                  <a:srgbClr val="000000"/>
                </a:solidFill>
                <a:latin typeface="Arial" panose="020B0604020202020204" pitchFamily="34" charset="0"/>
                <a:cs typeface="Arial" panose="020B0604020202020204" pitchFamily="34" charset="0"/>
                <a:hlinkClick r:id="rId5"/>
              </a:rPr>
              <a:t>webinar</a:t>
            </a:r>
            <a:r>
              <a:rPr lang="nl-NL" sz="1800" dirty="0">
                <a:solidFill>
                  <a:srgbClr val="000000"/>
                </a:solidFill>
                <a:latin typeface="Arial" panose="020B0604020202020204" pitchFamily="34" charset="0"/>
                <a:cs typeface="Arial" panose="020B0604020202020204" pitchFamily="34" charset="0"/>
                <a:hlinkClick r:id="rId5"/>
              </a:rPr>
              <a:t> financiering</a:t>
            </a:r>
            <a:r>
              <a:rPr lang="nl-NL" sz="1800" dirty="0">
                <a:solidFill>
                  <a:srgbClr val="000000"/>
                </a:solidFill>
                <a:latin typeface="Arial" panose="020B0604020202020204" pitchFamily="34" charset="0"/>
                <a:cs typeface="Arial" panose="020B0604020202020204" pitchFamily="34" charset="0"/>
              </a:rPr>
              <a:t>. </a:t>
            </a:r>
          </a:p>
          <a:p>
            <a:pPr marL="800100" lvl="1" indent="-457200">
              <a:lnSpc>
                <a:spcPct val="150000"/>
              </a:lnSpc>
              <a:buClr>
                <a:srgbClr val="00435C"/>
              </a:buClr>
              <a:buSzPct val="100000"/>
              <a:buFont typeface="Courier New" panose="020B0604020202020204" pitchFamily="34" charset="0"/>
              <a:buChar char="o"/>
            </a:pPr>
            <a:r>
              <a:rPr lang="nl-NL" sz="1800" dirty="0">
                <a:solidFill>
                  <a:srgbClr val="000000"/>
                </a:solidFill>
                <a:latin typeface="Arial" panose="020B0604020202020204" pitchFamily="34" charset="0"/>
                <a:cs typeface="Arial" panose="020B0604020202020204" pitchFamily="34" charset="0"/>
              </a:rPr>
              <a:t>Kan je bijvoorbeeld deze specifieke kennis uitwisselen met andere gemeenten, of organiseren op regionaal niveau?</a:t>
            </a:r>
          </a:p>
          <a:p>
            <a:pPr marL="800100" lvl="1" indent="-457200">
              <a:lnSpc>
                <a:spcPct val="150000"/>
              </a:lnSpc>
              <a:buClr>
                <a:srgbClr val="00435C"/>
              </a:buClr>
              <a:buSzPct val="100000"/>
              <a:buFont typeface="Courier New" panose="020B0604020202020204" pitchFamily="34" charset="0"/>
              <a:buChar char="o"/>
            </a:pPr>
            <a:r>
              <a:rPr lang="nl-NL" sz="1800" dirty="0">
                <a:solidFill>
                  <a:srgbClr val="000000"/>
                </a:solidFill>
                <a:latin typeface="Arial" panose="020B0604020202020204" pitchFamily="34" charset="0"/>
                <a:cs typeface="Arial" panose="020B0604020202020204" pitchFamily="34" charset="0"/>
              </a:rPr>
              <a:t>Onderzoek hoe onafhankelijke technische en financieel adviseurs een permanente rol kunnen spelen in je organisatie, zodat opgedane kennis lokaal geborgd blijft. </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Lees </a:t>
            </a:r>
            <a:r>
              <a:rPr lang="nl-NL" sz="1800" dirty="0">
                <a:solidFill>
                  <a:srgbClr val="000000"/>
                </a:solidFill>
                <a:latin typeface="Arial" panose="020B0604020202020204" pitchFamily="34" charset="0"/>
                <a:cs typeface="Arial" panose="020B0604020202020204" pitchFamily="34" charset="0"/>
                <a:hlinkClick r:id="rId6"/>
              </a:rPr>
              <a:t>dit</a:t>
            </a:r>
            <a:r>
              <a:rPr lang="nl-NL" sz="1800" dirty="0">
                <a:solidFill>
                  <a:srgbClr val="000000"/>
                </a:solidFill>
                <a:latin typeface="Arial" panose="020B0604020202020204" pitchFamily="34" charset="0"/>
                <a:cs typeface="Arial" panose="020B0604020202020204" pitchFamily="34" charset="0"/>
              </a:rPr>
              <a:t> artikel voor aanbevelingen en tips over samenwerken en samen leren met marktpartijen.</a:t>
            </a:r>
          </a:p>
        </p:txBody>
      </p:sp>
      <p:sp>
        <p:nvSpPr>
          <p:cNvPr id="2" name="Tijdelijke aanduiding voor dianummer 2">
            <a:extLst>
              <a:ext uri="{FF2B5EF4-FFF2-40B4-BE49-F238E27FC236}">
                <a16:creationId xmlns:a16="http://schemas.microsoft.com/office/drawing/2014/main" id="{86E61963-ABD9-6CF2-43FB-503BD94BCBBD}"/>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20</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03176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22619" y="1762164"/>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5</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357439" y="2555514"/>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Wacht niet te lang met uitvoeren: maak </a:t>
            </a:r>
            <a:r>
              <a:rPr lang="nl-NL" sz="2800" b="1" dirty="0">
                <a:solidFill>
                  <a:srgbClr val="000000"/>
                </a:solidFill>
                <a:latin typeface="Arial" panose="020B0604020202020204" pitchFamily="34" charset="0"/>
                <a:cs typeface="Arial" panose="020B0604020202020204" pitchFamily="34" charset="0"/>
              </a:rPr>
              <a:t>uitvoering onderdeel van beleidsvoering</a:t>
            </a: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a:defRPr/>
            </a:pPr>
            <a:r>
              <a:rPr lang="nl-NL" sz="3200" kern="0" dirty="0">
                <a:latin typeface="Arial"/>
                <a:ea typeface="Source Sans Pro"/>
                <a:cs typeface="Arial"/>
              </a:rPr>
              <a:t>Bespreek met je team:</a:t>
            </a:r>
            <a:endParaRPr lang="nl-NL" dirty="0"/>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516069" y="1208966"/>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a:cs typeface="Arial"/>
              </a:rPr>
              <a:t>Op welke manieren heb je als gemeente (en andere </a:t>
            </a:r>
            <a:r>
              <a:rPr lang="nl-NL" sz="2000" i="1" dirty="0" err="1">
                <a:solidFill>
                  <a:srgbClr val="000000"/>
                </a:solidFill>
                <a:latin typeface="Arial"/>
                <a:cs typeface="Arial"/>
              </a:rPr>
              <a:t>ontzorgers</a:t>
            </a:r>
            <a:r>
              <a:rPr lang="nl-NL" sz="2000" i="1" dirty="0">
                <a:solidFill>
                  <a:srgbClr val="000000"/>
                </a:solidFill>
                <a:latin typeface="Arial"/>
                <a:cs typeface="Arial"/>
              </a:rPr>
              <a:t>) ervaring opgedaan met de praktijk van </a:t>
            </a:r>
            <a:r>
              <a:rPr lang="nl-NL" sz="2000" i="1" dirty="0" err="1">
                <a:solidFill>
                  <a:srgbClr val="000000"/>
                </a:solidFill>
                <a:latin typeface="Arial"/>
                <a:cs typeface="Arial"/>
              </a:rPr>
              <a:t>ontzorging</a:t>
            </a:r>
            <a:r>
              <a:rPr lang="nl-NL" sz="2000" i="1" dirty="0">
                <a:solidFill>
                  <a:srgbClr val="000000"/>
                </a:solidFill>
                <a:latin typeface="Arial"/>
                <a:cs typeface="Arial"/>
              </a:rPr>
              <a:t>?</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a:cs typeface="Arial"/>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a:cs typeface="Arial"/>
              </a:rPr>
              <a:t>Ben je al met bewoners in gesprek gegaan over de (toekomstige) inhoud van een warmteprogramma of wijkuitvoeringsplan? </a:t>
            </a:r>
            <a:endParaRPr lang="nl-NL" sz="2000" i="1">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Hoe zorg je dat uitvoering onderdeel wordt van de beleidscyclus?</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p:txBody>
      </p:sp>
      <p:sp>
        <p:nvSpPr>
          <p:cNvPr id="4" name="Tijdelijke aanduiding voor dianummer 2">
            <a:extLst>
              <a:ext uri="{FF2B5EF4-FFF2-40B4-BE49-F238E27FC236}">
                <a16:creationId xmlns:a16="http://schemas.microsoft.com/office/drawing/2014/main" id="{397B52AC-14DE-1904-676D-CFA869A88897}"/>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21</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697125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8" y="1360449"/>
            <a:ext cx="11099141"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Het opdoen van praktijkervaring en samen leren met bewoners is in onze ogen essentieel voor het ontwikkelen van je lokale ondersteuningsstructuur. Wij geloven namelijk dat uitvoering een belangrijk onderdeel is van het bewust ontwikkelen van je ondersteuningsstructuur, en niet alleen een gevolg daarvan.</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Wil je meer weten over hoe je met bewoners samen aan de slag kunt? Lees het artikel </a:t>
            </a:r>
            <a:r>
              <a:rPr lang="nl-NL" sz="1800" dirty="0">
                <a:solidFill>
                  <a:srgbClr val="000000"/>
                </a:solidFill>
                <a:latin typeface="Arial" panose="020B0604020202020204" pitchFamily="34" charset="0"/>
                <a:cs typeface="Arial" panose="020B0604020202020204" pitchFamily="34" charset="0"/>
                <a:hlinkClick r:id="rId3"/>
              </a:rPr>
              <a:t>‘tips &amp; tricks voor samen leren met bewoners’</a:t>
            </a:r>
            <a:r>
              <a:rPr lang="nl-NL" sz="1800" dirty="0">
                <a:solidFill>
                  <a:srgbClr val="000000"/>
                </a:solidFill>
                <a:latin typeface="Arial" panose="020B0604020202020204" pitchFamily="34" charset="0"/>
                <a:cs typeface="Arial" panose="020B0604020202020204" pitchFamily="34" charset="0"/>
              </a:rPr>
              <a:t>. </a:t>
            </a:r>
          </a:p>
          <a:p>
            <a:pPr marL="457200" indent="-4572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De templates </a:t>
            </a:r>
            <a:r>
              <a:rPr lang="nl-NL" sz="1800" dirty="0">
                <a:solidFill>
                  <a:srgbClr val="000000"/>
                </a:solidFill>
                <a:latin typeface="Arial" panose="020B0604020202020204" pitchFamily="34" charset="0"/>
                <a:cs typeface="Arial" panose="020B0604020202020204" pitchFamily="34" charset="0"/>
                <a:hlinkClick r:id="rId4"/>
              </a:rPr>
              <a:t>‘Leren in projecten’</a:t>
            </a:r>
            <a:r>
              <a:rPr lang="nl-NL" sz="1800" dirty="0">
                <a:solidFill>
                  <a:srgbClr val="000000"/>
                </a:solidFill>
                <a:latin typeface="Arial" panose="020B0604020202020204" pitchFamily="34" charset="0"/>
                <a:cs typeface="Arial" panose="020B0604020202020204" pitchFamily="34" charset="0"/>
              </a:rPr>
              <a:t> (stap 3 van het ontwikkelen van je ondersteuningsstructuur) helpen je om de uitvoering in te gaan, en hierbij het leren een centrale rol te geven. </a:t>
            </a:r>
          </a:p>
          <a:p>
            <a:pPr marL="457200" indent="-457200">
              <a:lnSpc>
                <a:spcPct val="150000"/>
              </a:lnSpc>
              <a:buClr>
                <a:srgbClr val="00435C"/>
              </a:buClr>
              <a:buSzPct val="100000"/>
              <a:buFont typeface="Arial" panose="020B0604020202020204" pitchFamily="34" charset="0"/>
              <a:buChar char="•"/>
            </a:pPr>
            <a:endParaRPr lang="nl-NL" sz="1800" dirty="0">
              <a:solidFill>
                <a:srgbClr val="000000"/>
              </a:solidFill>
              <a:latin typeface="Arial" panose="020B0604020202020204" pitchFamily="34" charset="0"/>
              <a:cs typeface="Arial" panose="020B0604020202020204" pitchFamily="34" charset="0"/>
            </a:endParaRPr>
          </a:p>
        </p:txBody>
      </p:sp>
      <p:sp>
        <p:nvSpPr>
          <p:cNvPr id="2" name="Tijdelijke aanduiding voor dianummer 2">
            <a:extLst>
              <a:ext uri="{FF2B5EF4-FFF2-40B4-BE49-F238E27FC236}">
                <a16:creationId xmlns:a16="http://schemas.microsoft.com/office/drawing/2014/main" id="{86E61963-ABD9-6CF2-43FB-503BD94BCBBD}"/>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22</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813455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2" name="Rechthoek 1">
            <a:extLst>
              <a:ext uri="{FF2B5EF4-FFF2-40B4-BE49-F238E27FC236}">
                <a16:creationId xmlns:a16="http://schemas.microsoft.com/office/drawing/2014/main" id="{0CA4BCA9-84A6-5023-762F-B0DA9AC78B60}"/>
              </a:ext>
            </a:extLst>
          </p:cNvPr>
          <p:cNvSpPr/>
          <p:nvPr/>
        </p:nvSpPr>
        <p:spPr>
          <a:xfrm>
            <a:off x="0" y="0"/>
            <a:ext cx="6096000" cy="685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235" y="2346712"/>
            <a:ext cx="5804872"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fontAlgn="auto">
              <a:defRPr/>
            </a:pPr>
            <a:r>
              <a:rPr lang="nl-NL" sz="3200" kern="0" dirty="0">
                <a:latin typeface="Arial" panose="020B0604020202020204" pitchFamily="34" charset="0"/>
                <a:cs typeface="Arial" panose="020B0604020202020204" pitchFamily="34" charset="0"/>
              </a:rPr>
              <a:t>Aanbeveling 6</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253055" y="3140062"/>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Bewaak </a:t>
            </a:r>
            <a:r>
              <a:rPr lang="nl-NL" sz="2800" b="1" dirty="0">
                <a:solidFill>
                  <a:srgbClr val="000000"/>
                </a:solidFill>
                <a:latin typeface="Arial" panose="020B0604020202020204" pitchFamily="34" charset="0"/>
                <a:cs typeface="Arial" panose="020B0604020202020204" pitchFamily="34" charset="0"/>
              </a:rPr>
              <a:t>kwaliteit </a:t>
            </a:r>
            <a:r>
              <a:rPr lang="nl-NL" sz="2800" dirty="0">
                <a:solidFill>
                  <a:srgbClr val="000000"/>
                </a:solidFill>
                <a:latin typeface="Arial" panose="020B0604020202020204" pitchFamily="34" charset="0"/>
                <a:cs typeface="Arial" panose="020B0604020202020204" pitchFamily="34" charset="0"/>
              </a:rPr>
              <a:t>en monitor </a:t>
            </a:r>
            <a:r>
              <a:rPr lang="nl-NL" sz="2800" b="1" dirty="0">
                <a:solidFill>
                  <a:srgbClr val="000000"/>
                </a:solidFill>
                <a:latin typeface="Arial" panose="020B0604020202020204" pitchFamily="34" charset="0"/>
                <a:cs typeface="Arial" panose="020B0604020202020204" pitchFamily="34" charset="0"/>
              </a:rPr>
              <a:t>impact</a:t>
            </a:r>
          </a:p>
        </p:txBody>
      </p:sp>
      <p:sp>
        <p:nvSpPr>
          <p:cNvPr id="8" name="Titel 1">
            <a:extLst>
              <a:ext uri="{FF2B5EF4-FFF2-40B4-BE49-F238E27FC236}">
                <a16:creationId xmlns:a16="http://schemas.microsoft.com/office/drawing/2014/main" id="{7E9418F4-234F-6087-D445-CBFF68D67621}"/>
              </a:ext>
            </a:extLst>
          </p:cNvPr>
          <p:cNvSpPr txBox="1">
            <a:spLocks/>
          </p:cNvSpPr>
          <p:nvPr/>
        </p:nvSpPr>
        <p:spPr>
          <a:xfrm>
            <a:off x="6175370" y="415616"/>
            <a:ext cx="5804872" cy="762000"/>
          </a:xfrm>
          <a:prstGeom prst="rect">
            <a:avLst/>
          </a:prstGeom>
        </p:spPr>
        <p:txBody>
          <a:bodyPr lIns="91440" tIns="45720" rIns="91440" bIns="45720" anchor="t"/>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algn="ctr">
              <a:defRPr/>
            </a:pPr>
            <a:r>
              <a:rPr lang="nl-NL" sz="3200" kern="0" dirty="0">
                <a:latin typeface="Arial"/>
                <a:ea typeface="Source Sans Pro"/>
                <a:cs typeface="Arial"/>
              </a:rPr>
              <a:t>Bespreek met je team:</a:t>
            </a:r>
            <a:endParaRPr lang="nl-NL" dirty="0"/>
          </a:p>
        </p:txBody>
      </p:sp>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516069" y="1208966"/>
            <a:ext cx="5386505" cy="52334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a:cs typeface="Arial"/>
              </a:rPr>
              <a:t>In hoeverre ben je op de hoogte van de inhoud en kwaliteit van verschillende diensten die in jouw ondersteuningsstructuur aan bewoners worden aangeboden?</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r>
              <a:rPr lang="nl-NL" sz="2000" i="1" dirty="0">
                <a:solidFill>
                  <a:srgbClr val="000000"/>
                </a:solidFill>
                <a:latin typeface="Arial" panose="020B0604020202020204" pitchFamily="34" charset="0"/>
                <a:cs typeface="Arial" panose="020B0604020202020204" pitchFamily="34" charset="0"/>
              </a:rPr>
              <a:t>Hoe monitor je de impact van de diensten in je ondersteuningsstructuur?</a:t>
            </a: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latin typeface="Arial" panose="020B0604020202020204" pitchFamily="34" charset="0"/>
              <a:cs typeface="Arial" panose="020B0604020202020204" pitchFamily="34" charset="0"/>
            </a:endParaRPr>
          </a:p>
        </p:txBody>
      </p:sp>
      <p:sp>
        <p:nvSpPr>
          <p:cNvPr id="4" name="Tijdelijke aanduiding voor dianummer 2">
            <a:extLst>
              <a:ext uri="{FF2B5EF4-FFF2-40B4-BE49-F238E27FC236}">
                <a16:creationId xmlns:a16="http://schemas.microsoft.com/office/drawing/2014/main" id="{397B52AC-14DE-1904-676D-CFA869A88897}"/>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23</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83396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4" name="Rechthoek 3">
            <a:extLst>
              <a:ext uri="{FF2B5EF4-FFF2-40B4-BE49-F238E27FC236}">
                <a16:creationId xmlns:a16="http://schemas.microsoft.com/office/drawing/2014/main" id="{8F56DE17-E6AA-0488-A108-AF9665E1AB6D}"/>
              </a:ext>
            </a:extLst>
          </p:cNvPr>
          <p:cNvSpPr/>
          <p:nvPr/>
        </p:nvSpPr>
        <p:spPr>
          <a:xfrm>
            <a:off x="0" y="0"/>
            <a:ext cx="12192000" cy="1177616"/>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1229" name="Titel 1">
            <a:extLst>
              <a:ext uri="{FF2B5EF4-FFF2-40B4-BE49-F238E27FC236}">
                <a16:creationId xmlns:a16="http://schemas.microsoft.com/office/drawing/2014/main" id="{C21199CA-AEBE-88B9-D210-CDC4E3FB950A}"/>
              </a:ext>
            </a:extLst>
          </p:cNvPr>
          <p:cNvSpPr txBox="1">
            <a:spLocks/>
          </p:cNvSpPr>
          <p:nvPr/>
        </p:nvSpPr>
        <p:spPr>
          <a:xfrm>
            <a:off x="185248" y="415616"/>
            <a:ext cx="11333961"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sz="3200" kern="0" dirty="0">
                <a:latin typeface="Arial" panose="020B0604020202020204" pitchFamily="34" charset="0"/>
                <a:cs typeface="Arial" panose="020B0604020202020204" pitchFamily="34" charset="0"/>
              </a:rPr>
              <a:t>Praktische tips en praktijkvoorbeelden</a:t>
            </a: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8" y="1360449"/>
            <a:ext cx="11099141" cy="508193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200" marR="0" lvl="0" indent="-457200" algn="l" defTabSz="914400" rtl="0" eaLnBrk="0" fontAlgn="base" latinLnBrk="0" hangingPunct="0">
              <a:lnSpc>
                <a:spcPct val="150000"/>
              </a:lnSpc>
              <a:spcBef>
                <a:spcPct val="0"/>
              </a:spcBef>
              <a:spcAft>
                <a:spcPct val="0"/>
              </a:spcAft>
              <a:buClr>
                <a:srgbClr val="00435C"/>
              </a:buClr>
              <a:buSzPct val="100000"/>
              <a:buFont typeface="Arial" panose="020B0604020202020204" pitchFamily="34" charset="0"/>
              <a:buChar char="•"/>
              <a:tabLst/>
              <a:defRPr/>
            </a:pPr>
            <a:r>
              <a:rPr lang="nl-NL" sz="1800" dirty="0">
                <a:solidFill>
                  <a:srgbClr val="000000"/>
                </a:solidFill>
                <a:latin typeface="Arial" panose="020B0604020202020204" pitchFamily="34" charset="0"/>
                <a:cs typeface="Arial" panose="020B0604020202020204" pitchFamily="34" charset="0"/>
              </a:rPr>
              <a:t>Vraag je je wel eens af ‘Zijn inwoners wel écht geholpen met de ondersteuning die wij lokaal hebben georganiseerd?’. Lees </a:t>
            </a:r>
            <a:r>
              <a:rPr lang="nl-NL" sz="1800" dirty="0">
                <a:solidFill>
                  <a:srgbClr val="000000"/>
                </a:solidFill>
                <a:latin typeface="Arial" panose="020B0604020202020204" pitchFamily="34" charset="0"/>
                <a:cs typeface="Arial" panose="020B0604020202020204" pitchFamily="34" charset="0"/>
                <a:hlinkClick r:id="rId3"/>
              </a:rPr>
              <a:t>dit artikel</a:t>
            </a:r>
            <a:r>
              <a:rPr lang="nl-NL" sz="1800" dirty="0">
                <a:solidFill>
                  <a:srgbClr val="000000"/>
                </a:solidFill>
                <a:latin typeface="Arial" panose="020B0604020202020204" pitchFamily="34" charset="0"/>
                <a:cs typeface="Arial" panose="020B0604020202020204" pitchFamily="34" charset="0"/>
              </a:rPr>
              <a:t> als je meer wilt weten over het bewaken van de kwaliteit van ondersteuning. </a:t>
            </a:r>
          </a:p>
          <a:p>
            <a:pPr marL="457200" marR="0" lvl="0" indent="-457200" algn="l" defTabSz="914400" rtl="0" eaLnBrk="0" fontAlgn="base" latinLnBrk="0" hangingPunct="0">
              <a:lnSpc>
                <a:spcPct val="150000"/>
              </a:lnSpc>
              <a:spcBef>
                <a:spcPct val="0"/>
              </a:spcBef>
              <a:spcAft>
                <a:spcPct val="0"/>
              </a:spcAft>
              <a:buClr>
                <a:srgbClr val="00435C"/>
              </a:buClr>
              <a:buSzPct val="100000"/>
              <a:buFont typeface="Arial" panose="020B0604020202020204" pitchFamily="34" charset="0"/>
              <a:buChar char="•"/>
              <a:tabLst/>
              <a:defRPr/>
            </a:pPr>
            <a:r>
              <a:rPr lang="nl-NL" sz="1800" dirty="0">
                <a:solidFill>
                  <a:srgbClr val="000000"/>
                </a:solidFill>
                <a:latin typeface="Arial" panose="020B0604020202020204" pitchFamily="34" charset="0"/>
                <a:cs typeface="Arial" panose="020B0604020202020204" pitchFamily="34" charset="0"/>
              </a:rPr>
              <a:t>Let op dat monitoringsprotocollen niet ten koste gaan van toegankelijkheid voor bewoners (bijvoorbeeld niet eerst zeer uitgebreide formulieren invullen) en (onnodige) administratie voor de organisatie die de dienst aan de bewoner levert.</a:t>
            </a:r>
          </a:p>
        </p:txBody>
      </p:sp>
      <p:sp>
        <p:nvSpPr>
          <p:cNvPr id="2" name="Tijdelijke aanduiding voor dianummer 2">
            <a:extLst>
              <a:ext uri="{FF2B5EF4-FFF2-40B4-BE49-F238E27FC236}">
                <a16:creationId xmlns:a16="http://schemas.microsoft.com/office/drawing/2014/main" id="{86E61963-ABD9-6CF2-43FB-503BD94BCBBD}"/>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24</a:t>
            </a:fld>
            <a:endParaRPr lang="nl-NL" altLang="nl-NL" sz="11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653870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9" name="Google Shape;168;p28">
            <a:extLst>
              <a:ext uri="{FF2B5EF4-FFF2-40B4-BE49-F238E27FC236}">
                <a16:creationId xmlns:a16="http://schemas.microsoft.com/office/drawing/2014/main" id="{97C04B3B-C328-5935-A7AB-8D8254150C26}"/>
              </a:ext>
            </a:extLst>
          </p:cNvPr>
          <p:cNvSpPr txBox="1">
            <a:spLocks/>
          </p:cNvSpPr>
          <p:nvPr/>
        </p:nvSpPr>
        <p:spPr>
          <a:xfrm>
            <a:off x="629284" y="1650860"/>
            <a:ext cx="7006758" cy="4092018"/>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endParaRPr lang="nl-NL" sz="2800" i="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r>
              <a:rPr lang="nl-NL" sz="2800" i="1" dirty="0">
                <a:solidFill>
                  <a:srgbClr val="000000"/>
                </a:solidFill>
                <a:latin typeface="Arial" panose="020B0604020202020204" pitchFamily="34" charset="0"/>
                <a:cs typeface="Arial" panose="020B0604020202020204" pitchFamily="34" charset="0"/>
              </a:rPr>
              <a:t>Over welke onderwerpen ga jij dromen?</a:t>
            </a:r>
          </a:p>
          <a:p>
            <a:pPr>
              <a:lnSpc>
                <a:spcPct val="150000"/>
              </a:lnSpc>
              <a:buClr>
                <a:srgbClr val="00435C"/>
              </a:buClr>
              <a:buSzPct val="100000"/>
            </a:pPr>
            <a:endParaRPr lang="nl-NL" sz="2800" i="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r>
              <a:rPr lang="nl-NL" sz="2800" i="1" dirty="0">
                <a:solidFill>
                  <a:srgbClr val="000000"/>
                </a:solidFill>
                <a:latin typeface="Arial" panose="020B0604020202020204" pitchFamily="34" charset="0"/>
                <a:cs typeface="Arial" panose="020B0604020202020204" pitchFamily="34" charset="0"/>
              </a:rPr>
              <a:t>Hoe neem je je collega’s (binnen en buiten je gemeenten) daarin mee?</a:t>
            </a:r>
          </a:p>
          <a:p>
            <a:pPr>
              <a:lnSpc>
                <a:spcPct val="150000"/>
              </a:lnSpc>
              <a:buClr>
                <a:srgbClr val="00435C"/>
              </a:buClr>
              <a:buSzPct val="100000"/>
            </a:pPr>
            <a:endParaRPr lang="nl-NL" sz="2800" i="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800" i="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800" i="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i="1" dirty="0">
              <a:solidFill>
                <a:srgbClr val="000000"/>
              </a:solidFill>
              <a:highlight>
                <a:srgbClr val="FFFF00"/>
              </a:highlight>
              <a:latin typeface="Arial" panose="020B0604020202020204" pitchFamily="34" charset="0"/>
              <a:cs typeface="Arial" panose="020B0604020202020204" pitchFamily="34" charset="0"/>
            </a:endParaRPr>
          </a:p>
        </p:txBody>
      </p:sp>
      <p:pic>
        <p:nvPicPr>
          <p:cNvPr id="5" name="Tijdelijke aanduiding voor afbeelding 11" descr="Afbeelding met tekening, illustratie, clipart, Graphics&#10;&#10;Automatisch gegenereerde beschrijving">
            <a:extLst>
              <a:ext uri="{FF2B5EF4-FFF2-40B4-BE49-F238E27FC236}">
                <a16:creationId xmlns:a16="http://schemas.microsoft.com/office/drawing/2014/main" id="{8322F7DA-A2F5-E422-F0A4-EB50FC0B69DF}"/>
              </a:ext>
            </a:extLst>
          </p:cNvPr>
          <p:cNvPicPr>
            <a:picLocks noChangeAspect="1"/>
          </p:cNvPicPr>
          <p:nvPr/>
        </p:nvPicPr>
        <p:blipFill>
          <a:blip r:embed="rId3">
            <a:extLst>
              <a:ext uri="{28A0092B-C50C-407E-A947-70E740481C1C}">
                <a14:useLocalDpi xmlns:a14="http://schemas.microsoft.com/office/drawing/2010/main" val="0"/>
              </a:ext>
            </a:extLst>
          </a:blip>
          <a:srcRect l="-1015" t="-678" r="51" b="244"/>
          <a:stretch/>
        </p:blipFill>
        <p:spPr>
          <a:xfrm>
            <a:off x="7796464" y="1720363"/>
            <a:ext cx="3891912" cy="3661179"/>
          </a:xfrm>
          <a:prstGeom prst="flowChartAlternateProcess">
            <a:avLst/>
          </a:prstGeom>
        </p:spPr>
      </p:pic>
      <p:sp>
        <p:nvSpPr>
          <p:cNvPr id="6" name="Titel 2">
            <a:extLst>
              <a:ext uri="{FF2B5EF4-FFF2-40B4-BE49-F238E27FC236}">
                <a16:creationId xmlns:a16="http://schemas.microsoft.com/office/drawing/2014/main" id="{72394112-C82B-D951-6BC5-55371F79413A}"/>
              </a:ext>
            </a:extLst>
          </p:cNvPr>
          <p:cNvSpPr txBox="1">
            <a:spLocks/>
          </p:cNvSpPr>
          <p:nvPr/>
        </p:nvSpPr>
        <p:spPr>
          <a:xfrm>
            <a:off x="433388" y="538509"/>
            <a:ext cx="10918103" cy="630936"/>
          </a:xfrm>
          <a:prstGeom prst="rect">
            <a:avLst/>
          </a:prstGeom>
        </p:spPr>
        <p:txBody>
          <a:bodyPr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000000"/>
                </a:solidFill>
                <a:latin typeface="Arial" panose="020B0604020202020204" pitchFamily="34" charset="0"/>
                <a:ea typeface="Source Sans Pro" panose="020B0503030403020204" pitchFamily="34" charset="0"/>
                <a:cs typeface="Arial" panose="020B0604020202020204" pitchFamily="34" charset="0"/>
              </a:rPr>
              <a:t>Vooruit kijken</a:t>
            </a:r>
          </a:p>
        </p:txBody>
      </p:sp>
      <p:sp>
        <p:nvSpPr>
          <p:cNvPr id="2" name="Tijdelijke aanduiding voor dianummer 2">
            <a:extLst>
              <a:ext uri="{FF2B5EF4-FFF2-40B4-BE49-F238E27FC236}">
                <a16:creationId xmlns:a16="http://schemas.microsoft.com/office/drawing/2014/main" id="{3E4D0A05-FE5B-7137-6688-D7B65D22E474}"/>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25</a:t>
            </a:fld>
            <a:endParaRPr lang="nl-NL" altLang="nl-NL" sz="11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379457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7679C"/>
          </a:solidFill>
        </p:spPr>
        <p:txBody>
          <a:bodyPr/>
          <a:lstStyle/>
          <a:p>
            <a:endParaRPr lang="nl-NL" dirty="0"/>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p:txBody>
          <a:bodyPr/>
          <a:lstStyle/>
          <a:p>
            <a:r>
              <a:rPr lang="nl-NL" dirty="0">
                <a:latin typeface="Arial" panose="020B0604020202020204" pitchFamily="34" charset="0"/>
                <a:cs typeface="Arial" panose="020B0604020202020204" pitchFamily="34" charset="0"/>
              </a:rPr>
              <a:t>Vervolg na werksessie</a:t>
            </a:r>
            <a:endParaRPr lang="nl-NL" i="1"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26</a:t>
            </a:fld>
            <a:endParaRPr lang="nl-NL" dirty="0"/>
          </a:p>
        </p:txBody>
      </p:sp>
    </p:spTree>
    <p:extLst>
      <p:ext uri="{BB962C8B-B14F-4D97-AF65-F5344CB8AC3E}">
        <p14:creationId xmlns:p14="http://schemas.microsoft.com/office/powerpoint/2010/main" val="271378437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27</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r>
              <a:rPr lang="nl-NL" sz="1800" b="1" dirty="0">
                <a:solidFill>
                  <a:srgbClr val="000000"/>
                </a:solidFill>
                <a:latin typeface="Arial" panose="020B0604020202020204" pitchFamily="34" charset="0"/>
                <a:cs typeface="Arial" panose="020B0604020202020204" pitchFamily="34" charset="0"/>
              </a:rPr>
              <a:t>Conclusies/bevindingen</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worden conclusies/bevindingen van deze werksessie vastgelegd en gedeeld met andere relevante collega’s?</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worden jullie conclusies/bevindingen meegenomen in het </a:t>
            </a:r>
            <a:r>
              <a:rPr lang="nl-NL" sz="1800" dirty="0">
                <a:solidFill>
                  <a:srgbClr val="000000"/>
                </a:solidFill>
                <a:latin typeface="Arial" panose="020B0604020202020204" pitchFamily="34" charset="0"/>
                <a:cs typeface="Arial" panose="020B0604020202020204" pitchFamily="34" charset="0"/>
                <a:hlinkClick r:id="rId3"/>
              </a:rPr>
              <a:t>bepalen van een vervolgstap</a:t>
            </a:r>
            <a:r>
              <a:rPr lang="nl-NL" sz="1800" dirty="0">
                <a:solidFill>
                  <a:srgbClr val="000000"/>
                </a:solidFill>
                <a:latin typeface="Arial" panose="020B0604020202020204" pitchFamily="34" charset="0"/>
                <a:cs typeface="Arial" panose="020B0604020202020204" pitchFamily="34" charset="0"/>
              </a:rPr>
              <a:t>?</a:t>
            </a:r>
          </a:p>
          <a:p>
            <a:pPr>
              <a:lnSpc>
                <a:spcPct val="150000"/>
              </a:lnSpc>
              <a:buClr>
                <a:srgbClr val="00435C"/>
              </a:buClr>
              <a:buSzPct val="100000"/>
            </a:pPr>
            <a:endParaRPr lang="nl-NL" sz="1800" b="1" i="0" u="none" strike="noStrike" dirty="0">
              <a:solidFill>
                <a:srgbClr val="000000"/>
              </a:solidFill>
              <a:effectLst/>
              <a:latin typeface="Arial" panose="020B0604020202020204" pitchFamily="34" charset="0"/>
              <a:cs typeface="Arial" panose="020B0604020202020204" pitchFamily="34" charset="0"/>
            </a:endParaRPr>
          </a:p>
          <a:p>
            <a:pPr>
              <a:lnSpc>
                <a:spcPct val="150000"/>
              </a:lnSpc>
              <a:buClr>
                <a:srgbClr val="00435C"/>
              </a:buClr>
              <a:buSzPct val="100000"/>
            </a:pPr>
            <a:r>
              <a:rPr lang="nl-NL" sz="1800" b="1" i="0" u="none" strike="noStrike" dirty="0">
                <a:solidFill>
                  <a:srgbClr val="000000"/>
                </a:solidFill>
                <a:effectLst/>
                <a:latin typeface="Arial" panose="020B0604020202020204" pitchFamily="34" charset="0"/>
                <a:cs typeface="Arial" panose="020B0604020202020204" pitchFamily="34" charset="0"/>
              </a:rPr>
              <a:t>Vervolg</a:t>
            </a:r>
          </a:p>
          <a:p>
            <a:pPr marL="285750" indent="-285750">
              <a:lnSpc>
                <a:spcPct val="150000"/>
              </a:lnSpc>
              <a:buClr>
                <a:srgbClr val="00435C"/>
              </a:buClr>
              <a:buSzPct val="100000"/>
              <a:buFont typeface="Arial" panose="020B0604020202020204" pitchFamily="34" charset="0"/>
              <a:buChar char="•"/>
            </a:pPr>
            <a:r>
              <a:rPr lang="nl-NL" sz="1800" b="0" i="0" u="none" strike="noStrike" dirty="0">
                <a:solidFill>
                  <a:srgbClr val="000000"/>
                </a:solidFill>
                <a:effectLst/>
                <a:latin typeface="Arial"/>
                <a:cs typeface="Arial"/>
              </a:rPr>
              <a:t>Zijn er thema’s waar je het met elkaar verder over wilt hebben?</a:t>
            </a:r>
            <a:r>
              <a:rPr lang="nl-NL" sz="1800" dirty="0">
                <a:solidFill>
                  <a:srgbClr val="000000"/>
                </a:solidFill>
                <a:latin typeface="Arial"/>
                <a:cs typeface="Arial"/>
              </a:rPr>
              <a:t> Plan een vervolgafspraak in, of voeg het thema '</a:t>
            </a:r>
            <a:r>
              <a:rPr lang="nl-NL" sz="1800" dirty="0" err="1">
                <a:solidFill>
                  <a:srgbClr val="000000"/>
                </a:solidFill>
                <a:latin typeface="Arial"/>
                <a:cs typeface="Arial"/>
              </a:rPr>
              <a:t>ontzorging</a:t>
            </a:r>
            <a:r>
              <a:rPr lang="nl-NL" sz="1800" dirty="0">
                <a:solidFill>
                  <a:srgbClr val="000000"/>
                </a:solidFill>
                <a:latin typeface="Arial"/>
                <a:cs typeface="Arial"/>
              </a:rPr>
              <a:t>' toe aan de agenda van reguliere vergaderingen</a:t>
            </a:r>
            <a:endParaRPr lang="nl-NL" sz="1800" b="0" i="0" u="none" strike="noStrike" dirty="0">
              <a:solidFill>
                <a:srgbClr val="000000"/>
              </a:solidFill>
              <a:effectLst/>
              <a:latin typeface="Arial" panose="020B0604020202020204" pitchFamily="34" charset="0"/>
              <a:cs typeface="Arial" panose="020B0604020202020204" pitchFamily="34" charset="0"/>
            </a:endParaRP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a:cs typeface="Arial"/>
              </a:rPr>
              <a:t>Zijn er thema’s waar je het met andere collega’s verder over wilt hebben? </a:t>
            </a:r>
            <a:endParaRPr lang="nl-NL" sz="1800" b="0" i="0" u="none" strike="noStrike" dirty="0">
              <a:solidFill>
                <a:srgbClr val="000000"/>
              </a:solidFill>
              <a:effectLst/>
              <a:latin typeface="Arial" panose="020B0604020202020204" pitchFamily="34" charset="0"/>
              <a:cs typeface="Arial" panose="020B0604020202020204" pitchFamily="34" charset="0"/>
            </a:endParaRP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a:cs typeface="Arial"/>
              </a:rPr>
              <a:t>Hoe betrek je je lokale bestuurder(s) bij dit onderwerp?</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a:cs typeface="Arial"/>
              </a:rPr>
              <a:t>Hoe deel je de gemeentelijke visie op de lokale ondersteuningsstructuur met andere (lokale) partijen?</a:t>
            </a:r>
            <a:endParaRPr lang="nl-NL" sz="1800" b="0" i="0" u="none" strike="noStrike" dirty="0">
              <a:solidFill>
                <a:srgbClr val="000000"/>
              </a:solidFill>
              <a:effectLst/>
              <a:latin typeface="Arial" panose="020B0604020202020204" pitchFamily="34" charset="0"/>
              <a:cs typeface="Arial" panose="020B0604020202020204" pitchFamily="34" charset="0"/>
            </a:endParaRPr>
          </a:p>
          <a:p>
            <a:pPr>
              <a:lnSpc>
                <a:spcPct val="150000"/>
              </a:lnSpc>
              <a:buClr>
                <a:srgbClr val="00435C"/>
              </a:buClr>
              <a:buSzPct val="100000"/>
            </a:pPr>
            <a:endParaRPr lang="nl-NL" sz="1800" dirty="0">
              <a:solidFill>
                <a:srgbClr val="000000"/>
              </a:solidFill>
              <a:latin typeface="Arial" panose="020B0604020202020204" pitchFamily="34" charset="0"/>
              <a:cs typeface="Arial" panose="020B0604020202020204" pitchFamily="34" charset="0"/>
            </a:endParaRPr>
          </a:p>
          <a:p>
            <a:pPr marL="285750" indent="-285750">
              <a:lnSpc>
                <a:spcPct val="150000"/>
              </a:lnSpc>
              <a:buClr>
                <a:srgbClr val="00435C"/>
              </a:buClr>
              <a:buSzPct val="100000"/>
              <a:buFont typeface="Arial" panose="020B0604020202020204" pitchFamily="34" charset="0"/>
              <a:buChar char="•"/>
            </a:pPr>
            <a:endParaRPr lang="nl-NL" sz="1800" dirty="0">
              <a:solidFill>
                <a:srgbClr val="000000"/>
              </a:solidFill>
              <a:latin typeface="Arial" panose="020B0604020202020204" pitchFamily="34" charset="0"/>
              <a:cs typeface="Arial" panose="020B0604020202020204" pitchFamily="34" charset="0"/>
            </a:endParaRP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Vervolg werksessie</a:t>
            </a:r>
          </a:p>
        </p:txBody>
      </p:sp>
    </p:spTree>
    <p:extLst>
      <p:ext uri="{BB962C8B-B14F-4D97-AF65-F5344CB8AC3E}">
        <p14:creationId xmlns:p14="http://schemas.microsoft.com/office/powerpoint/2010/main" val="76938430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7679C"/>
          </a:solidFill>
        </p:spPr>
        <p:txBody>
          <a:bodyPr/>
          <a:lstStyle/>
          <a:p>
            <a:endParaRPr lang="nl-NL" dirty="0"/>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p:txBody>
          <a:bodyPr/>
          <a:lstStyle/>
          <a:p>
            <a:r>
              <a:rPr lang="nl-NL" dirty="0">
                <a:latin typeface="Arial" panose="020B0604020202020204" pitchFamily="34" charset="0"/>
                <a:cs typeface="Arial" panose="020B0604020202020204" pitchFamily="34" charset="0"/>
              </a:rPr>
              <a:t>Introductie</a:t>
            </a:r>
            <a:endParaRPr lang="nl-NL" i="1"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3</a:t>
            </a:fld>
            <a:endParaRPr lang="nl-NL" dirty="0"/>
          </a:p>
        </p:txBody>
      </p:sp>
    </p:spTree>
    <p:extLst>
      <p:ext uri="{BB962C8B-B14F-4D97-AF65-F5344CB8AC3E}">
        <p14:creationId xmlns:p14="http://schemas.microsoft.com/office/powerpoint/2010/main" val="369175185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51229" name="Titel 1">
            <a:extLst>
              <a:ext uri="{FF2B5EF4-FFF2-40B4-BE49-F238E27FC236}">
                <a16:creationId xmlns:a16="http://schemas.microsoft.com/office/drawing/2014/main" id="{C21199CA-AEBE-88B9-D210-CDC4E3FB950A}"/>
              </a:ext>
            </a:extLst>
          </p:cNvPr>
          <p:cNvSpPr txBox="1">
            <a:spLocks/>
          </p:cNvSpPr>
          <p:nvPr/>
        </p:nvSpPr>
        <p:spPr>
          <a:xfrm>
            <a:off x="291128" y="399829"/>
            <a:ext cx="1075531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Doelen van de werksessie</a:t>
            </a:r>
          </a:p>
        </p:txBody>
      </p:sp>
      <p:sp>
        <p:nvSpPr>
          <p:cNvPr id="4" name="Tijdelijke aanduiding voor dianummer 2">
            <a:extLst>
              <a:ext uri="{FF2B5EF4-FFF2-40B4-BE49-F238E27FC236}">
                <a16:creationId xmlns:a16="http://schemas.microsoft.com/office/drawing/2014/main" id="{B877D6B8-CDAF-C290-DCA0-36D2A9C75462}"/>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4</a:t>
            </a:fld>
            <a:endParaRPr lang="nl-NL" altLang="nl-NL" sz="1100" dirty="0">
              <a:solidFill>
                <a:srgbClr val="000000"/>
              </a:solidFill>
              <a:latin typeface="Arial" panose="020B0604020202020204" pitchFamily="34" charset="0"/>
              <a:cs typeface="Arial" panose="020B0604020202020204" pitchFamily="34" charset="0"/>
            </a:endParaRPr>
          </a:p>
        </p:txBody>
      </p:sp>
      <p:sp>
        <p:nvSpPr>
          <p:cNvPr id="3" name="Google Shape;168;p28">
            <a:extLst>
              <a:ext uri="{FF2B5EF4-FFF2-40B4-BE49-F238E27FC236}">
                <a16:creationId xmlns:a16="http://schemas.microsoft.com/office/drawing/2014/main" id="{2963D3FD-7260-19EF-9292-EEA03E863FF0}"/>
              </a:ext>
            </a:extLst>
          </p:cNvPr>
          <p:cNvSpPr txBox="1">
            <a:spLocks/>
          </p:cNvSpPr>
          <p:nvPr/>
        </p:nvSpPr>
        <p:spPr>
          <a:xfrm>
            <a:off x="420069" y="1208966"/>
            <a:ext cx="11140105" cy="1958806"/>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dirty="0">
                <a:solidFill>
                  <a:srgbClr val="000000"/>
                </a:solidFill>
                <a:latin typeface="Arial" panose="020B0604020202020204" pitchFamily="34" charset="0"/>
                <a:cs typeface="Arial" panose="020B0604020202020204" pitchFamily="34" charset="0"/>
              </a:rPr>
              <a:t>Samen met collega’s </a:t>
            </a:r>
            <a:r>
              <a:rPr lang="nl-NL" sz="2000" b="1" dirty="0">
                <a:solidFill>
                  <a:srgbClr val="000000"/>
                </a:solidFill>
                <a:latin typeface="Arial" panose="020B0604020202020204" pitchFamily="34" charset="0"/>
                <a:cs typeface="Arial" panose="020B0604020202020204" pitchFamily="34" charset="0"/>
              </a:rPr>
              <a:t>bespreek je verschillende thema’s </a:t>
            </a:r>
            <a:r>
              <a:rPr lang="nl-NL" sz="2000" dirty="0">
                <a:solidFill>
                  <a:srgbClr val="000000"/>
                </a:solidFill>
                <a:latin typeface="Arial" panose="020B0604020202020204" pitchFamily="34" charset="0"/>
                <a:cs typeface="Arial" panose="020B0604020202020204" pitchFamily="34" charset="0"/>
              </a:rPr>
              <a:t>die belangrijk zijn in het ontwikkelen van je ondersteuningsstructuur (je ‘brug’) </a:t>
            </a:r>
          </a:p>
          <a:p>
            <a:pPr marL="342900" indent="-342900">
              <a:lnSpc>
                <a:spcPct val="150000"/>
              </a:lnSpc>
              <a:buClr>
                <a:srgbClr val="00435C"/>
              </a:buClr>
              <a:buSzPct val="100000"/>
              <a:buFont typeface="Arial" panose="020B0604020202020204" pitchFamily="34" charset="0"/>
              <a:buChar char="•"/>
            </a:pPr>
            <a:r>
              <a:rPr lang="nl-NL" sz="2000" dirty="0">
                <a:solidFill>
                  <a:srgbClr val="000000"/>
                </a:solidFill>
                <a:latin typeface="Arial"/>
                <a:cs typeface="Arial"/>
              </a:rPr>
              <a:t>Hiermee vorm je een </a:t>
            </a:r>
            <a:r>
              <a:rPr lang="nl-NL" sz="2000" b="1" dirty="0">
                <a:solidFill>
                  <a:srgbClr val="000000"/>
                </a:solidFill>
                <a:latin typeface="Arial"/>
                <a:cs typeface="Arial"/>
              </a:rPr>
              <a:t>gezamenlijk beeld</a:t>
            </a:r>
            <a:r>
              <a:rPr lang="nl-NL" sz="2000" dirty="0">
                <a:solidFill>
                  <a:srgbClr val="000000"/>
                </a:solidFill>
                <a:latin typeface="Arial"/>
                <a:cs typeface="Arial"/>
              </a:rPr>
              <a:t> (of: visie) van een toekomstbestendige lokale ondersteuningsstructuur </a:t>
            </a:r>
            <a:endParaRPr lang="nl-NL" sz="2000"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b="1" dirty="0">
              <a:solidFill>
                <a:srgbClr val="000000"/>
              </a:solidFill>
              <a:latin typeface="Arial" panose="020B0604020202020204" pitchFamily="34" charset="0"/>
              <a:cs typeface="Arial" panose="020B0604020202020204" pitchFamily="34" charset="0"/>
            </a:endParaRPr>
          </a:p>
          <a:p>
            <a:pPr marL="342900" indent="-342900">
              <a:lnSpc>
                <a:spcPct val="150000"/>
              </a:lnSpc>
              <a:buClr>
                <a:srgbClr val="00435C"/>
              </a:buClr>
              <a:buSzPct val="100000"/>
              <a:buFont typeface="Arial" panose="020B0604020202020204" pitchFamily="34" charset="0"/>
              <a:buChar char="•"/>
            </a:pPr>
            <a:endParaRPr lang="nl-NL" sz="2000" b="1" dirty="0">
              <a:solidFill>
                <a:srgbClr val="000000"/>
              </a:solidFill>
              <a:latin typeface="Arial" panose="020B0604020202020204" pitchFamily="34" charset="0"/>
              <a:cs typeface="Arial" panose="020B0604020202020204" pitchFamily="34" charset="0"/>
            </a:endParaRPr>
          </a:p>
        </p:txBody>
      </p:sp>
      <p:sp>
        <p:nvSpPr>
          <p:cNvPr id="6" name="Pijl: omlaag 5">
            <a:extLst>
              <a:ext uri="{FF2B5EF4-FFF2-40B4-BE49-F238E27FC236}">
                <a16:creationId xmlns:a16="http://schemas.microsoft.com/office/drawing/2014/main" id="{03AC1449-7936-7C51-4382-15333ED4C352}"/>
              </a:ext>
            </a:extLst>
          </p:cNvPr>
          <p:cNvSpPr/>
          <p:nvPr/>
        </p:nvSpPr>
        <p:spPr>
          <a:xfrm>
            <a:off x="5647153" y="3167772"/>
            <a:ext cx="685935" cy="761921"/>
          </a:xfrm>
          <a:prstGeom prst="downArrow">
            <a:avLst/>
          </a:prstGeom>
          <a:solidFill>
            <a:srgbClr val="5A4A4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sp>
        <p:nvSpPr>
          <p:cNvPr id="7" name="Google Shape;168;p28">
            <a:extLst>
              <a:ext uri="{FF2B5EF4-FFF2-40B4-BE49-F238E27FC236}">
                <a16:creationId xmlns:a16="http://schemas.microsoft.com/office/drawing/2014/main" id="{43AE7C7D-F583-A9A1-A927-D130B701CCB5}"/>
              </a:ext>
            </a:extLst>
          </p:cNvPr>
          <p:cNvSpPr txBox="1">
            <a:spLocks/>
          </p:cNvSpPr>
          <p:nvPr/>
        </p:nvSpPr>
        <p:spPr>
          <a:xfrm>
            <a:off x="2107580" y="4350960"/>
            <a:ext cx="8017727" cy="1117600"/>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000" dirty="0">
                <a:solidFill>
                  <a:srgbClr val="000000"/>
                </a:solidFill>
                <a:latin typeface="Arial"/>
                <a:cs typeface="Arial"/>
              </a:rPr>
              <a:t>Deze sessie stelt je in staat om op een programmatische manier te gaan werken aan de ontwikkeling van de ondersteuningsstructuur</a:t>
            </a:r>
          </a:p>
        </p:txBody>
      </p:sp>
    </p:spTree>
    <p:extLst>
      <p:ext uri="{BB962C8B-B14F-4D97-AF65-F5344CB8AC3E}">
        <p14:creationId xmlns:p14="http://schemas.microsoft.com/office/powerpoint/2010/main" val="14708297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7679C"/>
          </a:solidFill>
        </p:spPr>
        <p:txBody>
          <a:bodyPr/>
          <a:lstStyle/>
          <a:p>
            <a:endParaRPr lang="nl-NL" dirty="0"/>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a:xfrm>
            <a:off x="1701800" y="2786743"/>
            <a:ext cx="9401628" cy="1138486"/>
          </a:xfrm>
        </p:spPr>
        <p:txBody>
          <a:bodyPr/>
          <a:lstStyle/>
          <a:p>
            <a:r>
              <a:rPr lang="nl-NL" dirty="0">
                <a:latin typeface="Arial" panose="020B0604020202020204" pitchFamily="34" charset="0"/>
                <a:cs typeface="Arial" panose="020B0604020202020204" pitchFamily="34" charset="0"/>
              </a:rPr>
              <a:t>Ondersteuningsstructuur als brug</a:t>
            </a:r>
            <a:endParaRPr lang="nl-NL" i="1"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5</a:t>
            </a:fld>
            <a:endParaRPr lang="nl-NL"/>
          </a:p>
        </p:txBody>
      </p:sp>
    </p:spTree>
    <p:extLst>
      <p:ext uri="{BB962C8B-B14F-4D97-AF65-F5344CB8AC3E}">
        <p14:creationId xmlns:p14="http://schemas.microsoft.com/office/powerpoint/2010/main" val="408317580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kleding, tekening, Kinderkunst, verven&#10;&#10;Automatisch gegenereerde beschrijving">
            <a:extLst>
              <a:ext uri="{FF2B5EF4-FFF2-40B4-BE49-F238E27FC236}">
                <a16:creationId xmlns:a16="http://schemas.microsoft.com/office/drawing/2014/main" id="{883E3AB0-E4FE-4BCF-9D27-A34CD5D4A0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8868" y="1484321"/>
            <a:ext cx="7254372" cy="5000297"/>
          </a:xfrm>
          <a:prstGeom prst="rect">
            <a:avLst/>
          </a:prstGeom>
          <a:ln>
            <a:noFill/>
          </a:ln>
        </p:spPr>
      </p:pic>
      <p:sp>
        <p:nvSpPr>
          <p:cNvPr id="5" name="Ovaal 13">
            <a:extLst>
              <a:ext uri="{FF2B5EF4-FFF2-40B4-BE49-F238E27FC236}">
                <a16:creationId xmlns:a16="http://schemas.microsoft.com/office/drawing/2014/main" id="{8EC711A1-0478-A699-7EF3-57276BAAD9EC}"/>
              </a:ext>
            </a:extLst>
          </p:cNvPr>
          <p:cNvSpPr/>
          <p:nvPr/>
        </p:nvSpPr>
        <p:spPr>
          <a:xfrm>
            <a:off x="4697811" y="2902630"/>
            <a:ext cx="1605241"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tIns="45720" rIns="36000" bIns="45720" rtlCol="0" anchor="ctr">
            <a:spAutoFit/>
          </a:bodyPr>
          <a:lstStyle/>
          <a:p>
            <a:pPr algn="ctr" defTabSz="1219170">
              <a:buClr>
                <a:srgbClr val="000000"/>
              </a:buClr>
            </a:pPr>
            <a:r>
              <a:rPr lang="nl-NL" sz="1200" b="1" kern="0" dirty="0">
                <a:solidFill>
                  <a:srgbClr val="000000"/>
                </a:solidFill>
                <a:latin typeface="Arial" panose="020B0604020202020204" pitchFamily="34" charset="0"/>
                <a:cs typeface="Arial" panose="020B0604020202020204" pitchFamily="34" charset="0"/>
                <a:sym typeface="Arial"/>
              </a:rPr>
              <a:t>Lening warmtefonds</a:t>
            </a:r>
            <a:endParaRPr lang="nl-NL" sz="1200" b="1" kern="0" dirty="0">
              <a:solidFill>
                <a:srgbClr val="000000"/>
              </a:solidFill>
              <a:latin typeface="Arial" panose="020B0604020202020204" pitchFamily="34" charset="0"/>
              <a:cs typeface="Arial" panose="020B0604020202020204" pitchFamily="34" charset="0"/>
            </a:endParaRPr>
          </a:p>
        </p:txBody>
      </p:sp>
      <p:sp>
        <p:nvSpPr>
          <p:cNvPr id="12" name="Ovaal 14">
            <a:extLst>
              <a:ext uri="{FF2B5EF4-FFF2-40B4-BE49-F238E27FC236}">
                <a16:creationId xmlns:a16="http://schemas.microsoft.com/office/drawing/2014/main" id="{659022BB-B81F-B933-C831-18F6D337541E}"/>
              </a:ext>
            </a:extLst>
          </p:cNvPr>
          <p:cNvSpPr/>
          <p:nvPr/>
        </p:nvSpPr>
        <p:spPr>
          <a:xfrm>
            <a:off x="5378097" y="3468640"/>
            <a:ext cx="2299606"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tIns="45720" rIns="36000" bIns="45720" rtlCol="0" anchor="ctr">
            <a:spAutoFit/>
          </a:bodyPr>
          <a:lstStyle/>
          <a:p>
            <a:pPr algn="ctr" defTabSz="1219170">
              <a:buClr>
                <a:srgbClr val="000000"/>
              </a:buClr>
            </a:pPr>
            <a:r>
              <a:rPr lang="nl-NL" sz="1200" b="1" kern="0" dirty="0">
                <a:solidFill>
                  <a:srgbClr val="000000"/>
                </a:solidFill>
                <a:latin typeface="Arial" panose="020B0604020202020204" pitchFamily="34" charset="0"/>
                <a:cs typeface="Arial" panose="020B0604020202020204" pitchFamily="34" charset="0"/>
                <a:sym typeface="Arial"/>
              </a:rPr>
              <a:t>Bezoek energiecoach</a:t>
            </a:r>
            <a:endParaRPr lang="nl-NL" sz="1200" b="1" kern="0" dirty="0">
              <a:solidFill>
                <a:srgbClr val="000000"/>
              </a:solidFill>
              <a:latin typeface="Arial" panose="020B0604020202020204" pitchFamily="34" charset="0"/>
              <a:cs typeface="Arial" panose="020B0604020202020204" pitchFamily="34" charset="0"/>
            </a:endParaRPr>
          </a:p>
        </p:txBody>
      </p:sp>
      <p:sp>
        <p:nvSpPr>
          <p:cNvPr id="4" name="Ovaal 12">
            <a:extLst>
              <a:ext uri="{FF2B5EF4-FFF2-40B4-BE49-F238E27FC236}">
                <a16:creationId xmlns:a16="http://schemas.microsoft.com/office/drawing/2014/main" id="{4160301D-DE61-5EB7-BF3C-C9CAE7938391}"/>
              </a:ext>
            </a:extLst>
          </p:cNvPr>
          <p:cNvSpPr/>
          <p:nvPr/>
        </p:nvSpPr>
        <p:spPr>
          <a:xfrm>
            <a:off x="2982081" y="3598477"/>
            <a:ext cx="1500958"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dirty="0">
                <a:solidFill>
                  <a:srgbClr val="000000"/>
                </a:solidFill>
                <a:latin typeface="Arial" panose="020B0604020202020204" pitchFamily="34" charset="0"/>
                <a:cs typeface="Arial" panose="020B0604020202020204" pitchFamily="34" charset="0"/>
                <a:sym typeface="Arial"/>
              </a:rPr>
              <a:t>Collectieve inkoopactie</a:t>
            </a:r>
          </a:p>
        </p:txBody>
      </p:sp>
      <p:pic>
        <p:nvPicPr>
          <p:cNvPr id="6" name="Afbeelding 5" descr="Afbeelding met kegel&#10;&#10;Automatisch gegenereerde beschrijving">
            <a:extLst>
              <a:ext uri="{FF2B5EF4-FFF2-40B4-BE49-F238E27FC236}">
                <a16:creationId xmlns:a16="http://schemas.microsoft.com/office/drawing/2014/main" id="{451EBD3D-CE8A-49C7-D874-DA3418CB0C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8" name="Titel 1">
            <a:extLst>
              <a:ext uri="{FF2B5EF4-FFF2-40B4-BE49-F238E27FC236}">
                <a16:creationId xmlns:a16="http://schemas.microsoft.com/office/drawing/2014/main" id="{81BBD202-C9A3-BF66-6C1E-A06207A94793}"/>
              </a:ext>
            </a:extLst>
          </p:cNvPr>
          <p:cNvSpPr txBox="1">
            <a:spLocks/>
          </p:cNvSpPr>
          <p:nvPr/>
        </p:nvSpPr>
        <p:spPr>
          <a:xfrm>
            <a:off x="291128" y="399829"/>
            <a:ext cx="1126327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Lokale ondersteuning voor bewoners is versnipperd en niet compleet</a:t>
            </a:r>
          </a:p>
        </p:txBody>
      </p:sp>
      <p:sp>
        <p:nvSpPr>
          <p:cNvPr id="7" name="Tijdelijke aanduiding voor dianummer 2">
            <a:extLst>
              <a:ext uri="{FF2B5EF4-FFF2-40B4-BE49-F238E27FC236}">
                <a16:creationId xmlns:a16="http://schemas.microsoft.com/office/drawing/2014/main" id="{1E3FEEAD-EE89-A39A-3ABE-60C7331427C1}"/>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6</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383279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kegel&#10;&#10;Automatisch gegenereerde beschrijving">
            <a:extLst>
              <a:ext uri="{FF2B5EF4-FFF2-40B4-BE49-F238E27FC236}">
                <a16:creationId xmlns:a16="http://schemas.microsoft.com/office/drawing/2014/main" id="{451EBD3D-CE8A-49C7-D874-DA3418CB0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grpSp>
        <p:nvGrpSpPr>
          <p:cNvPr id="11" name="Groep 10">
            <a:extLst>
              <a:ext uri="{FF2B5EF4-FFF2-40B4-BE49-F238E27FC236}">
                <a16:creationId xmlns:a16="http://schemas.microsoft.com/office/drawing/2014/main" id="{4C6243FE-8F28-4258-D640-DE6A31C756B8}"/>
              </a:ext>
            </a:extLst>
          </p:cNvPr>
          <p:cNvGrpSpPr/>
          <p:nvPr/>
        </p:nvGrpSpPr>
        <p:grpSpPr>
          <a:xfrm>
            <a:off x="2302221" y="1567979"/>
            <a:ext cx="6801779" cy="5164902"/>
            <a:chOff x="2192493" y="1665214"/>
            <a:chExt cx="6801779" cy="5164902"/>
          </a:xfrm>
        </p:grpSpPr>
        <p:sp>
          <p:nvSpPr>
            <p:cNvPr id="5" name="Ovaal 13">
              <a:extLst>
                <a:ext uri="{FF2B5EF4-FFF2-40B4-BE49-F238E27FC236}">
                  <a16:creationId xmlns:a16="http://schemas.microsoft.com/office/drawing/2014/main" id="{8EC711A1-0478-A699-7EF3-57276BAAD9EC}"/>
                </a:ext>
              </a:extLst>
            </p:cNvPr>
            <p:cNvSpPr/>
            <p:nvPr/>
          </p:nvSpPr>
          <p:spPr>
            <a:xfrm>
              <a:off x="4697811" y="2924269"/>
              <a:ext cx="1392330" cy="605909"/>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100" b="1" kern="0">
                  <a:solidFill>
                    <a:srgbClr val="000000"/>
                  </a:solidFill>
                  <a:latin typeface="Arial" panose="020B0604020202020204" pitchFamily="34" charset="0"/>
                  <a:cs typeface="Arial" panose="020B0604020202020204" pitchFamily="34" charset="0"/>
                  <a:sym typeface="Arial"/>
                </a:rPr>
                <a:t>Lening warmtefonds</a:t>
              </a:r>
            </a:p>
          </p:txBody>
        </p:sp>
        <p:sp>
          <p:nvSpPr>
            <p:cNvPr id="12" name="Ovaal 14">
              <a:extLst>
                <a:ext uri="{FF2B5EF4-FFF2-40B4-BE49-F238E27FC236}">
                  <a16:creationId xmlns:a16="http://schemas.microsoft.com/office/drawing/2014/main" id="{659022BB-B81F-B933-C831-18F6D337541E}"/>
                </a:ext>
              </a:extLst>
            </p:cNvPr>
            <p:cNvSpPr/>
            <p:nvPr/>
          </p:nvSpPr>
          <p:spPr>
            <a:xfrm>
              <a:off x="5393976" y="3530178"/>
              <a:ext cx="2299606" cy="735747"/>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400" b="1" kern="0">
                  <a:solidFill>
                    <a:srgbClr val="000000"/>
                  </a:solidFill>
                  <a:latin typeface="Arial" panose="020B0604020202020204" pitchFamily="34" charset="0"/>
                  <a:cs typeface="Arial" panose="020B0604020202020204" pitchFamily="34" charset="0"/>
                  <a:sym typeface="Arial"/>
                </a:rPr>
                <a:t>Bezoek energiecoach</a:t>
              </a:r>
            </a:p>
          </p:txBody>
        </p:sp>
        <p:sp>
          <p:nvSpPr>
            <p:cNvPr id="4" name="Ovaal 12">
              <a:extLst>
                <a:ext uri="{FF2B5EF4-FFF2-40B4-BE49-F238E27FC236}">
                  <a16:creationId xmlns:a16="http://schemas.microsoft.com/office/drawing/2014/main" id="{4160301D-DE61-5EB7-BF3C-C9CAE7938391}"/>
                </a:ext>
              </a:extLst>
            </p:cNvPr>
            <p:cNvSpPr/>
            <p:nvPr/>
          </p:nvSpPr>
          <p:spPr>
            <a:xfrm>
              <a:off x="3357620" y="3598477"/>
              <a:ext cx="1500958"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a:solidFill>
                    <a:srgbClr val="000000"/>
                  </a:solidFill>
                  <a:latin typeface="Arial" panose="020B0604020202020204" pitchFamily="34" charset="0"/>
                  <a:cs typeface="Arial" panose="020B0604020202020204" pitchFamily="34" charset="0"/>
                  <a:sym typeface="Arial"/>
                </a:rPr>
                <a:t>Collectieve inkoopactie</a:t>
              </a:r>
            </a:p>
          </p:txBody>
        </p:sp>
        <p:pic>
          <p:nvPicPr>
            <p:cNvPr id="8" name="Afbeelding 7" descr="Afbeelding met schoeisel, kleding, tekening, jeans&#10;&#10;Automatisch gegenereerde beschrijving">
              <a:extLst>
                <a:ext uri="{FF2B5EF4-FFF2-40B4-BE49-F238E27FC236}">
                  <a16:creationId xmlns:a16="http://schemas.microsoft.com/office/drawing/2014/main" id="{1C2F5A3F-FCB2-6E2B-80EF-B58AA57323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2493" y="1665214"/>
              <a:ext cx="6801779" cy="5164902"/>
            </a:xfrm>
            <a:prstGeom prst="rect">
              <a:avLst/>
            </a:prstGeom>
            <a:ln>
              <a:noFill/>
            </a:ln>
          </p:spPr>
        </p:pic>
        <p:sp>
          <p:nvSpPr>
            <p:cNvPr id="9" name="Ovaal 8">
              <a:extLst>
                <a:ext uri="{FF2B5EF4-FFF2-40B4-BE49-F238E27FC236}">
                  <a16:creationId xmlns:a16="http://schemas.microsoft.com/office/drawing/2014/main" id="{9A54160C-7E62-00DD-B8E5-1D77E6696D70}"/>
                </a:ext>
              </a:extLst>
            </p:cNvPr>
            <p:cNvSpPr/>
            <p:nvPr/>
          </p:nvSpPr>
          <p:spPr>
            <a:xfrm rot="20033791">
              <a:off x="4582412" y="3387057"/>
              <a:ext cx="1900686"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dirty="0">
                  <a:solidFill>
                    <a:srgbClr val="000000"/>
                  </a:solidFill>
                  <a:latin typeface="Arial" panose="020B0604020202020204" pitchFamily="34" charset="0"/>
                  <a:cs typeface="Arial" panose="020B0604020202020204" pitchFamily="34" charset="0"/>
                  <a:sym typeface="Arial"/>
                </a:rPr>
                <a:t>Collectieve inkoopactie</a:t>
              </a:r>
            </a:p>
          </p:txBody>
        </p:sp>
        <p:sp>
          <p:nvSpPr>
            <p:cNvPr id="10" name="Ovaal 9">
              <a:extLst>
                <a:ext uri="{FF2B5EF4-FFF2-40B4-BE49-F238E27FC236}">
                  <a16:creationId xmlns:a16="http://schemas.microsoft.com/office/drawing/2014/main" id="{E4CF475F-204D-37FB-D305-A5FFA09DB46C}"/>
                </a:ext>
              </a:extLst>
            </p:cNvPr>
            <p:cNvSpPr/>
            <p:nvPr/>
          </p:nvSpPr>
          <p:spPr>
            <a:xfrm rot="19990612">
              <a:off x="4985995" y="3904811"/>
              <a:ext cx="2172967" cy="649188"/>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a:solidFill>
                    <a:srgbClr val="000000"/>
                  </a:solidFill>
                  <a:latin typeface="Arial" panose="020B0604020202020204" pitchFamily="34" charset="0"/>
                  <a:cs typeface="Arial" panose="020B0604020202020204" pitchFamily="34" charset="0"/>
                  <a:sym typeface="Arial"/>
                </a:rPr>
                <a:t>Bezoek energiecoach</a:t>
              </a:r>
            </a:p>
          </p:txBody>
        </p:sp>
        <p:sp>
          <p:nvSpPr>
            <p:cNvPr id="13" name="Ovaal 12">
              <a:extLst>
                <a:ext uri="{FF2B5EF4-FFF2-40B4-BE49-F238E27FC236}">
                  <a16:creationId xmlns:a16="http://schemas.microsoft.com/office/drawing/2014/main" id="{080B6CA9-1142-84A2-CF26-925EBFDFDA69}"/>
                </a:ext>
              </a:extLst>
            </p:cNvPr>
            <p:cNvSpPr/>
            <p:nvPr/>
          </p:nvSpPr>
          <p:spPr>
            <a:xfrm rot="20033791">
              <a:off x="4015649" y="3140044"/>
              <a:ext cx="1900686" cy="389513"/>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a:solidFill>
                    <a:srgbClr val="000000"/>
                  </a:solidFill>
                  <a:latin typeface="Arial" panose="020B0604020202020204" pitchFamily="34" charset="0"/>
                  <a:cs typeface="Arial" panose="020B0604020202020204" pitchFamily="34" charset="0"/>
                  <a:sym typeface="Arial"/>
                </a:rPr>
                <a:t>…</a:t>
              </a:r>
            </a:p>
          </p:txBody>
        </p:sp>
        <p:sp>
          <p:nvSpPr>
            <p:cNvPr id="15" name="Ovaal 14">
              <a:extLst>
                <a:ext uri="{FF2B5EF4-FFF2-40B4-BE49-F238E27FC236}">
                  <a16:creationId xmlns:a16="http://schemas.microsoft.com/office/drawing/2014/main" id="{7C906ACE-F62C-548B-FE2F-23290732927B}"/>
                </a:ext>
              </a:extLst>
            </p:cNvPr>
            <p:cNvSpPr/>
            <p:nvPr/>
          </p:nvSpPr>
          <p:spPr>
            <a:xfrm rot="20033791">
              <a:off x="3744975" y="3037131"/>
              <a:ext cx="1900686" cy="389513"/>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a:solidFill>
                    <a:srgbClr val="000000"/>
                  </a:solidFill>
                  <a:latin typeface="Arial" panose="020B0604020202020204" pitchFamily="34" charset="0"/>
                  <a:cs typeface="Arial" panose="020B0604020202020204" pitchFamily="34" charset="0"/>
                  <a:sym typeface="Arial"/>
                </a:rPr>
                <a:t>…</a:t>
              </a:r>
            </a:p>
          </p:txBody>
        </p:sp>
        <p:sp>
          <p:nvSpPr>
            <p:cNvPr id="16" name="Ovaal 15">
              <a:extLst>
                <a:ext uri="{FF2B5EF4-FFF2-40B4-BE49-F238E27FC236}">
                  <a16:creationId xmlns:a16="http://schemas.microsoft.com/office/drawing/2014/main" id="{8C5640D1-6673-714F-8049-909ED32441FB}"/>
                </a:ext>
              </a:extLst>
            </p:cNvPr>
            <p:cNvSpPr/>
            <p:nvPr/>
          </p:nvSpPr>
          <p:spPr>
            <a:xfrm rot="20033791">
              <a:off x="3406573" y="2987490"/>
              <a:ext cx="1900686" cy="389513"/>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dirty="0">
                  <a:solidFill>
                    <a:srgbClr val="000000"/>
                  </a:solidFill>
                  <a:latin typeface="Arial" panose="020B0604020202020204" pitchFamily="34" charset="0"/>
                  <a:cs typeface="Arial" panose="020B0604020202020204" pitchFamily="34" charset="0"/>
                  <a:sym typeface="Arial"/>
                </a:rPr>
                <a:t>…</a:t>
              </a:r>
            </a:p>
          </p:txBody>
        </p:sp>
      </p:grpSp>
      <p:sp>
        <p:nvSpPr>
          <p:cNvPr id="3" name="Titel 1">
            <a:extLst>
              <a:ext uri="{FF2B5EF4-FFF2-40B4-BE49-F238E27FC236}">
                <a16:creationId xmlns:a16="http://schemas.microsoft.com/office/drawing/2014/main" id="{A78DC31F-FCB6-9603-DC92-6FD963545072}"/>
              </a:ext>
            </a:extLst>
          </p:cNvPr>
          <p:cNvSpPr txBox="1">
            <a:spLocks/>
          </p:cNvSpPr>
          <p:nvPr/>
        </p:nvSpPr>
        <p:spPr>
          <a:xfrm>
            <a:off x="291128" y="399828"/>
            <a:ext cx="11651828" cy="890023"/>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lnSpc>
                <a:spcPct val="100000"/>
              </a:lnSpc>
              <a:defRPr/>
            </a:pPr>
            <a:r>
              <a:rPr lang="nl-NL" kern="0" dirty="0">
                <a:latin typeface="Arial" panose="020B0604020202020204" pitchFamily="34" charset="0"/>
                <a:cs typeface="Arial" panose="020B0604020202020204" pitchFamily="34" charset="0"/>
              </a:rPr>
              <a:t>Wij zien in deze fase van de transitie een taak voor de overheid om ondersteuning tijdens het volledige verduurzamingsproces te organiseren</a:t>
            </a:r>
          </a:p>
        </p:txBody>
      </p:sp>
      <p:sp>
        <p:nvSpPr>
          <p:cNvPr id="7" name="Tijdelijke aanduiding voor dianummer 2">
            <a:extLst>
              <a:ext uri="{FF2B5EF4-FFF2-40B4-BE49-F238E27FC236}">
                <a16:creationId xmlns:a16="http://schemas.microsoft.com/office/drawing/2014/main" id="{09453D5D-0B1B-C5AB-CFD4-6F759DE651B1}"/>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7</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423163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B577F064-2BC0-2E18-1AED-EAB2145FE0AF}"/>
              </a:ext>
            </a:extLst>
          </p:cNvPr>
          <p:cNvGrpSpPr/>
          <p:nvPr/>
        </p:nvGrpSpPr>
        <p:grpSpPr>
          <a:xfrm>
            <a:off x="6725956" y="1466850"/>
            <a:ext cx="4873279" cy="4207370"/>
            <a:chOff x="2192493" y="1665214"/>
            <a:chExt cx="6801779" cy="5164902"/>
          </a:xfrm>
        </p:grpSpPr>
        <p:sp>
          <p:nvSpPr>
            <p:cNvPr id="4" name="Ovaal 13">
              <a:extLst>
                <a:ext uri="{FF2B5EF4-FFF2-40B4-BE49-F238E27FC236}">
                  <a16:creationId xmlns:a16="http://schemas.microsoft.com/office/drawing/2014/main" id="{67867452-FA6F-3E9D-8DE6-3187151EF9EA}"/>
                </a:ext>
              </a:extLst>
            </p:cNvPr>
            <p:cNvSpPr/>
            <p:nvPr/>
          </p:nvSpPr>
          <p:spPr>
            <a:xfrm>
              <a:off x="4697811" y="2735152"/>
              <a:ext cx="1392329" cy="984145"/>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100" b="1" kern="0">
                  <a:solidFill>
                    <a:schemeClr val="tx1"/>
                  </a:solidFill>
                  <a:cs typeface="Arial" panose="020B0604020202020204" pitchFamily="34" charset="0"/>
                  <a:sym typeface="Arial"/>
                </a:rPr>
                <a:t>Lening warmtefonds</a:t>
              </a:r>
            </a:p>
          </p:txBody>
        </p:sp>
        <p:sp>
          <p:nvSpPr>
            <p:cNvPr id="8" name="Ovaal 14">
              <a:extLst>
                <a:ext uri="{FF2B5EF4-FFF2-40B4-BE49-F238E27FC236}">
                  <a16:creationId xmlns:a16="http://schemas.microsoft.com/office/drawing/2014/main" id="{7749F76E-4B52-7B25-25B4-C7B0006099AB}"/>
                </a:ext>
              </a:extLst>
            </p:cNvPr>
            <p:cNvSpPr/>
            <p:nvPr/>
          </p:nvSpPr>
          <p:spPr>
            <a:xfrm>
              <a:off x="5393975" y="3292424"/>
              <a:ext cx="2299607" cy="1211255"/>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400" b="1" kern="0">
                  <a:solidFill>
                    <a:schemeClr val="tx1"/>
                  </a:solidFill>
                  <a:cs typeface="Arial" panose="020B0604020202020204" pitchFamily="34" charset="0"/>
                  <a:sym typeface="Arial"/>
                </a:rPr>
                <a:t>Bezoek energiecoach</a:t>
              </a:r>
            </a:p>
          </p:txBody>
        </p:sp>
        <p:sp>
          <p:nvSpPr>
            <p:cNvPr id="9" name="Ovaal 12">
              <a:extLst>
                <a:ext uri="{FF2B5EF4-FFF2-40B4-BE49-F238E27FC236}">
                  <a16:creationId xmlns:a16="http://schemas.microsoft.com/office/drawing/2014/main" id="{0525770D-0A58-B3E4-26FD-6C491090C5E5}"/>
                </a:ext>
              </a:extLst>
            </p:cNvPr>
            <p:cNvSpPr/>
            <p:nvPr/>
          </p:nvSpPr>
          <p:spPr>
            <a:xfrm>
              <a:off x="3357620" y="3241741"/>
              <a:ext cx="1500958" cy="1362662"/>
            </a:xfrm>
            <a:prstGeom prst="ellipse">
              <a:avLst/>
            </a:prstGeom>
            <a:noFill/>
            <a:ln>
              <a:noFill/>
            </a:ln>
          </p:spPr>
          <p:style>
            <a:lnRef idx="2">
              <a:schemeClr val="accent5"/>
            </a:lnRef>
            <a:fillRef idx="1">
              <a:schemeClr val="lt1"/>
            </a:fillRef>
            <a:effectRef idx="0">
              <a:schemeClr val="accent5"/>
            </a:effectRef>
            <a:fontRef idx="minor">
              <a:schemeClr val="dk1"/>
            </a:fontRef>
          </p:style>
          <p:txBody>
            <a:bodyPr wrap="square" lIns="36000" rIns="36000" rtlCol="0" anchor="ctr">
              <a:spAutoFit/>
            </a:bodyPr>
            <a:lstStyle/>
            <a:p>
              <a:pPr algn="ctr" defTabSz="1219170">
                <a:buClr>
                  <a:srgbClr val="000000"/>
                </a:buClr>
              </a:pPr>
              <a:r>
                <a:rPr lang="nl-NL" sz="1200" b="1" kern="0">
                  <a:solidFill>
                    <a:schemeClr val="tx1"/>
                  </a:solidFill>
                  <a:cs typeface="Arial" panose="020B0604020202020204" pitchFamily="34" charset="0"/>
                  <a:sym typeface="Arial"/>
                </a:rPr>
                <a:t>Collectieve inkoopactie</a:t>
              </a:r>
            </a:p>
          </p:txBody>
        </p:sp>
        <p:pic>
          <p:nvPicPr>
            <p:cNvPr id="11" name="Afbeelding 10" descr="Afbeelding met schoeisel, kleding, tekening, jeans&#10;&#10;Automatisch gegenereerde beschrijving">
              <a:extLst>
                <a:ext uri="{FF2B5EF4-FFF2-40B4-BE49-F238E27FC236}">
                  <a16:creationId xmlns:a16="http://schemas.microsoft.com/office/drawing/2014/main" id="{59667BFB-DAAE-75B0-A0D1-EB6CD5087D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2493" y="1665214"/>
              <a:ext cx="6801779" cy="5164902"/>
            </a:xfrm>
            <a:prstGeom prst="rect">
              <a:avLst/>
            </a:prstGeom>
            <a:ln>
              <a:noFill/>
            </a:ln>
          </p:spPr>
        </p:pic>
      </p:grpSp>
      <p:pic>
        <p:nvPicPr>
          <p:cNvPr id="6" name="Afbeelding 5" descr="Afbeelding met kegel&#10;&#10;Automatisch gegenereerde beschrijving">
            <a:extLst>
              <a:ext uri="{FF2B5EF4-FFF2-40B4-BE49-F238E27FC236}">
                <a16:creationId xmlns:a16="http://schemas.microsoft.com/office/drawing/2014/main" id="{9BCCE95E-1AB6-DDF7-FA41-992D4A8BBC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3" name="Tekstvak 2">
            <a:extLst>
              <a:ext uri="{FF2B5EF4-FFF2-40B4-BE49-F238E27FC236}">
                <a16:creationId xmlns:a16="http://schemas.microsoft.com/office/drawing/2014/main" id="{ED8438DA-0BAE-416B-48E2-4039B21D6695}"/>
              </a:ext>
            </a:extLst>
          </p:cNvPr>
          <p:cNvSpPr txBox="1"/>
          <p:nvPr/>
        </p:nvSpPr>
        <p:spPr>
          <a:xfrm>
            <a:off x="671551" y="1675401"/>
            <a:ext cx="5906301" cy="4207370"/>
          </a:xfrm>
          <a:prstGeom prst="rect">
            <a:avLst/>
          </a:prstGeom>
          <a:noFill/>
        </p:spPr>
        <p:txBody>
          <a:bodyPr wrap="square" lIns="91440" tIns="45720" rIns="91440" bIns="45720" anchor="t">
            <a:spAutoFit/>
          </a:bodyPr>
          <a:lstStyle/>
          <a:p>
            <a:pPr marL="285750" indent="-285750">
              <a:lnSpc>
                <a:spcPct val="150000"/>
              </a:lnSpc>
              <a:buFont typeface="Arial" panose="020B0604020202020204" pitchFamily="34" charset="0"/>
              <a:buChar char="•"/>
            </a:pP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Samenwerkingsverband van organisaties</a:t>
            </a:r>
          </a:p>
          <a:p>
            <a:pPr marL="742950" lvl="1" indent="-285750">
              <a:lnSpc>
                <a:spcPct val="150000"/>
              </a:lnSpc>
              <a:buFont typeface="Arial" panose="020B0604020202020204" pitchFamily="34" charset="0"/>
              <a:buChar char="•"/>
            </a:pP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Gemeente heeft de regierol, lokale partners onmisbaar voor de uitvoering</a:t>
            </a:r>
            <a:endPar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Bewoners kunnen met </a:t>
            </a:r>
            <a:r>
              <a:rPr lang="nl-NL" sz="1800" b="1"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elke vraag</a:t>
            </a: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a:t>
            </a: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 </a:t>
            </a: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in </a:t>
            </a:r>
            <a:r>
              <a:rPr lang="nl-NL" sz="1800" b="1"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elke fase van het verduurzamen van hun woning</a:t>
            </a: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a:t>
            </a: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 </a:t>
            </a:r>
            <a:r>
              <a:rPr lang="nl-NL" sz="1800" b="1"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lokaal</a:t>
            </a: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 terecht voor ondersteuning</a:t>
            </a:r>
          </a:p>
          <a:p>
            <a:pPr marL="742950" lvl="1" indent="-285750">
              <a:lnSpc>
                <a:spcPct val="150000"/>
              </a:lnSpc>
              <a:buFont typeface="Arial" panose="020B0604020202020204" pitchFamily="34" charset="0"/>
              <a:buChar char="•"/>
            </a:pP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Ondersteuningsstructuur ≠ </a:t>
            </a:r>
            <a:r>
              <a:rPr lang="nl-NL" dirty="0" err="1">
                <a:solidFill>
                  <a:sysClr val="windowText" lastClr="000000"/>
                </a:solidFill>
                <a:latin typeface="Arial" panose="020B0604020202020204" pitchFamily="34" charset="0"/>
                <a:ea typeface="Arial" panose="020B0604020202020204" pitchFamily="34" charset="0"/>
                <a:cs typeface="Arial" panose="020B0604020202020204" pitchFamily="34" charset="0"/>
              </a:rPr>
              <a:t>totaalontzorging</a:t>
            </a:r>
            <a:endPar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Het </a:t>
            </a:r>
            <a:r>
              <a:rPr lang="nl-NL" sz="1800" b="1"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verduurzamingsproces</a:t>
            </a:r>
            <a:r>
              <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rPr>
              <a:t> van een bewoner vormt </a:t>
            </a:r>
            <a:r>
              <a:rPr lang="nl-NL" dirty="0">
                <a:solidFill>
                  <a:sysClr val="windowText" lastClr="000000"/>
                </a:solidFill>
                <a:latin typeface="Arial" panose="020B0604020202020204" pitchFamily="34" charset="0"/>
                <a:ea typeface="Arial" panose="020B0604020202020204" pitchFamily="34" charset="0"/>
                <a:cs typeface="Arial" panose="020B0604020202020204" pitchFamily="34" charset="0"/>
              </a:rPr>
              <a:t>de basis van de ondersteuningsstructuur</a:t>
            </a:r>
          </a:p>
          <a:p>
            <a:pPr>
              <a:lnSpc>
                <a:spcPct val="150000"/>
              </a:lnSpc>
            </a:pPr>
            <a:endParaRPr lang="nl-NL" sz="1800" dirty="0">
              <a:solidFill>
                <a:sysClr val="windowText" lastClr="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7" name="Titel 1">
            <a:extLst>
              <a:ext uri="{FF2B5EF4-FFF2-40B4-BE49-F238E27FC236}">
                <a16:creationId xmlns:a16="http://schemas.microsoft.com/office/drawing/2014/main" id="{F2981D76-C0BD-15BA-7068-33BD2D7C841F}"/>
              </a:ext>
            </a:extLst>
          </p:cNvPr>
          <p:cNvSpPr txBox="1">
            <a:spLocks/>
          </p:cNvSpPr>
          <p:nvPr/>
        </p:nvSpPr>
        <p:spPr>
          <a:xfrm>
            <a:off x="291128" y="399829"/>
            <a:ext cx="1126327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Ondersteuningsstructuur</a:t>
            </a:r>
          </a:p>
        </p:txBody>
      </p:sp>
      <p:sp>
        <p:nvSpPr>
          <p:cNvPr id="10" name="Tijdelijke aanduiding voor dianummer 2">
            <a:extLst>
              <a:ext uri="{FF2B5EF4-FFF2-40B4-BE49-F238E27FC236}">
                <a16:creationId xmlns:a16="http://schemas.microsoft.com/office/drawing/2014/main" id="{EFCCF395-8B3B-D69E-6131-AD0C67B886F8}"/>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8</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9448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kegel&#10;&#10;Automatisch gegenereerde beschrijving">
            <a:extLst>
              <a:ext uri="{FF2B5EF4-FFF2-40B4-BE49-F238E27FC236}">
                <a16:creationId xmlns:a16="http://schemas.microsoft.com/office/drawing/2014/main" id="{9BCCE95E-1AB6-DDF7-FA41-992D4A8BB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7" name="TextBox 18">
            <a:extLst>
              <a:ext uri="{FF2B5EF4-FFF2-40B4-BE49-F238E27FC236}">
                <a16:creationId xmlns:a16="http://schemas.microsoft.com/office/drawing/2014/main" id="{74EDF5E2-5FD0-5A29-1D63-4D1E2842D78A}"/>
              </a:ext>
            </a:extLst>
          </p:cNvPr>
          <p:cNvSpPr txBox="1"/>
          <p:nvPr/>
        </p:nvSpPr>
        <p:spPr>
          <a:xfrm>
            <a:off x="671552" y="1141904"/>
            <a:ext cx="11190248" cy="883383"/>
          </a:xfrm>
          <a:prstGeom prst="rect">
            <a:avLst/>
          </a:prstGeom>
          <a:noFill/>
        </p:spPr>
        <p:txBody>
          <a:bodyPr wrap="square" rtlCol="0">
            <a:spAutoFit/>
          </a:bodyPr>
          <a:lstStyle/>
          <a:p>
            <a:pPr defTabSz="1219170">
              <a:lnSpc>
                <a:spcPct val="150000"/>
              </a:lnSpc>
              <a:buClr>
                <a:srgbClr val="000000"/>
              </a:buClr>
            </a:pPr>
            <a:r>
              <a:rPr lang="nl-NL" kern="0" dirty="0">
                <a:solidFill>
                  <a:srgbClr val="000000"/>
                </a:solidFill>
                <a:latin typeface="Arial" panose="020B0604020202020204" pitchFamily="34" charset="0"/>
                <a:cs typeface="Arial" panose="020B0604020202020204" pitchFamily="34" charset="0"/>
                <a:sym typeface="Arial"/>
              </a:rPr>
              <a:t>Elke gemeente heeft een </a:t>
            </a:r>
            <a:r>
              <a:rPr lang="nl-NL" b="1" kern="0" dirty="0">
                <a:solidFill>
                  <a:srgbClr val="000000"/>
                </a:solidFill>
                <a:latin typeface="Arial" panose="020B0604020202020204" pitchFamily="34" charset="0"/>
                <a:cs typeface="Arial" panose="020B0604020202020204" pitchFamily="34" charset="0"/>
                <a:sym typeface="Arial"/>
              </a:rPr>
              <a:t>andere</a:t>
            </a:r>
            <a:r>
              <a:rPr lang="nl-NL" kern="0" dirty="0">
                <a:solidFill>
                  <a:srgbClr val="000000"/>
                </a:solidFill>
                <a:latin typeface="Arial" panose="020B0604020202020204" pitchFamily="34" charset="0"/>
                <a:cs typeface="Arial" panose="020B0604020202020204" pitchFamily="34" charset="0"/>
                <a:sym typeface="Arial"/>
              </a:rPr>
              <a:t> </a:t>
            </a:r>
            <a:r>
              <a:rPr lang="nl-NL" b="1" kern="0" dirty="0">
                <a:solidFill>
                  <a:srgbClr val="000000"/>
                </a:solidFill>
                <a:latin typeface="Arial" panose="020B0604020202020204" pitchFamily="34" charset="0"/>
                <a:cs typeface="Arial" panose="020B0604020202020204" pitchFamily="34" charset="0"/>
                <a:sym typeface="Arial"/>
              </a:rPr>
              <a:t>brug</a:t>
            </a:r>
            <a:r>
              <a:rPr lang="nl-NL" kern="0" dirty="0">
                <a:solidFill>
                  <a:srgbClr val="000000"/>
                </a:solidFill>
                <a:latin typeface="Arial" panose="020B0604020202020204" pitchFamily="34" charset="0"/>
                <a:cs typeface="Arial" panose="020B0604020202020204" pitchFamily="34" charset="0"/>
                <a:sym typeface="Arial"/>
              </a:rPr>
              <a:t> nodig, afhankelijk van bewonersbehoeften, al aanwezige ondersteuningspartijen en lokale context</a:t>
            </a:r>
          </a:p>
        </p:txBody>
      </p:sp>
      <p:pic>
        <p:nvPicPr>
          <p:cNvPr id="11" name="Afbeelding 10" descr="Afbeelding met schets, tekenfilm, illustratie, kunst&#10;&#10;Automatisch gegenereerde beschrijving">
            <a:extLst>
              <a:ext uri="{FF2B5EF4-FFF2-40B4-BE49-F238E27FC236}">
                <a16:creationId xmlns:a16="http://schemas.microsoft.com/office/drawing/2014/main" id="{3FF3C78D-197A-82A1-423C-AA1E6D0927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13938"/>
            <a:ext cx="12192000" cy="2751306"/>
          </a:xfrm>
          <a:prstGeom prst="rect">
            <a:avLst/>
          </a:prstGeom>
          <a:ln>
            <a:noFill/>
          </a:ln>
        </p:spPr>
      </p:pic>
      <p:sp>
        <p:nvSpPr>
          <p:cNvPr id="2" name="TextBox 18">
            <a:extLst>
              <a:ext uri="{FF2B5EF4-FFF2-40B4-BE49-F238E27FC236}">
                <a16:creationId xmlns:a16="http://schemas.microsoft.com/office/drawing/2014/main" id="{6E9B7710-489B-5091-2638-AAB5B53399C9}"/>
              </a:ext>
            </a:extLst>
          </p:cNvPr>
          <p:cNvSpPr txBox="1"/>
          <p:nvPr/>
        </p:nvSpPr>
        <p:spPr>
          <a:xfrm>
            <a:off x="671552" y="4741900"/>
            <a:ext cx="11190248" cy="467885"/>
          </a:xfrm>
          <a:prstGeom prst="rect">
            <a:avLst/>
          </a:prstGeom>
          <a:noFill/>
        </p:spPr>
        <p:txBody>
          <a:bodyPr wrap="square" rtlCol="0">
            <a:spAutoFit/>
          </a:bodyPr>
          <a:lstStyle/>
          <a:p>
            <a:pPr defTabSz="1219170">
              <a:lnSpc>
                <a:spcPct val="150000"/>
              </a:lnSpc>
              <a:buClr>
                <a:srgbClr val="000000"/>
              </a:buClr>
            </a:pPr>
            <a:r>
              <a:rPr lang="nl-NL" kern="0" dirty="0">
                <a:solidFill>
                  <a:srgbClr val="000000"/>
                </a:solidFill>
                <a:latin typeface="Arial" panose="020B0604020202020204" pitchFamily="34" charset="0"/>
                <a:cs typeface="Arial" panose="020B0604020202020204" pitchFamily="34" charset="0"/>
                <a:sym typeface="Arial"/>
              </a:rPr>
              <a:t>Maar in elke structuur staat het verduurzamingsproces van een bewoner centraal</a:t>
            </a:r>
          </a:p>
        </p:txBody>
      </p:sp>
      <p:sp>
        <p:nvSpPr>
          <p:cNvPr id="3" name="Titel 1">
            <a:extLst>
              <a:ext uri="{FF2B5EF4-FFF2-40B4-BE49-F238E27FC236}">
                <a16:creationId xmlns:a16="http://schemas.microsoft.com/office/drawing/2014/main" id="{8169CACA-846A-276F-73B9-65B7423D8C53}"/>
              </a:ext>
            </a:extLst>
          </p:cNvPr>
          <p:cNvSpPr txBox="1">
            <a:spLocks/>
          </p:cNvSpPr>
          <p:nvPr/>
        </p:nvSpPr>
        <p:spPr>
          <a:xfrm>
            <a:off x="291128" y="399829"/>
            <a:ext cx="1126327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Elke lokale ondersteuningsstructuur is anders</a:t>
            </a:r>
          </a:p>
        </p:txBody>
      </p:sp>
      <p:sp>
        <p:nvSpPr>
          <p:cNvPr id="9" name="Google Shape;268;p44">
            <a:extLst>
              <a:ext uri="{FF2B5EF4-FFF2-40B4-BE49-F238E27FC236}">
                <a16:creationId xmlns:a16="http://schemas.microsoft.com/office/drawing/2014/main" id="{08BBED00-2946-8AC4-87F6-80E88B5D7DCF}"/>
              </a:ext>
            </a:extLst>
          </p:cNvPr>
          <p:cNvSpPr>
            <a:spLocks noChangeArrowheads="1"/>
          </p:cNvSpPr>
          <p:nvPr/>
        </p:nvSpPr>
        <p:spPr bwMode="auto">
          <a:xfrm>
            <a:off x="7081024" y="5442029"/>
            <a:ext cx="4134006" cy="1084977"/>
          </a:xfrm>
          <a:prstGeom prst="roundRect">
            <a:avLst>
              <a:gd name="adj" fmla="val 16667"/>
            </a:avLst>
          </a:prstGeom>
          <a:solidFill>
            <a:schemeClr val="bg1"/>
          </a:solidFill>
          <a:ln w="76200">
            <a:solidFill>
              <a:srgbClr val="47679C"/>
            </a:solidFill>
            <a:round/>
            <a:headEnd/>
            <a:tailEnd/>
          </a:ln>
        </p:spPr>
        <p:txBody>
          <a:bodyPr lIns="121900" tIns="121900" rIns="121900" bIns="121900" anchor="ctr"/>
          <a:lstStyle>
            <a:lvl1pPr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742950" indent="-28575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11430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16002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20574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25146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29718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34290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38862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algn="ctr" eaLnBrk="1" hangingPunct="1">
              <a:lnSpc>
                <a:spcPct val="107000"/>
              </a:lnSpc>
              <a:buClr>
                <a:srgbClr val="000000"/>
              </a:buClr>
              <a:buSzTx/>
            </a:pPr>
            <a:r>
              <a:rPr lang="nl-NL" altLang="nl-NL" sz="1400" b="1" dirty="0">
                <a:latin typeface="Arial" panose="020B0604020202020204" pitchFamily="34" charset="0"/>
                <a:cs typeface="Arial" panose="020B0604020202020204" pitchFamily="34" charset="0"/>
                <a:sym typeface="Arial" panose="020B0604020202020204" pitchFamily="34" charset="0"/>
              </a:rPr>
              <a:t>Meer weten? Lees het artikel </a:t>
            </a:r>
            <a:r>
              <a:rPr lang="nl-NL" altLang="nl-NL" sz="1400" b="1" dirty="0">
                <a:latin typeface="Arial" panose="020B0604020202020204" pitchFamily="34" charset="0"/>
                <a:cs typeface="Arial" panose="020B0604020202020204" pitchFamily="34" charset="0"/>
                <a:sym typeface="Arial" panose="020B0604020202020204" pitchFamily="34" charset="0"/>
                <a:hlinkClick r:id="rId5"/>
              </a:rPr>
              <a:t>‘Hoe ontwikkel je je lokale ondersteuningsstructuur?’ </a:t>
            </a:r>
            <a:endParaRPr lang="nl-NL" altLang="nl-NL" sz="1400" b="1" dirty="0">
              <a:latin typeface="Arial" panose="020B0604020202020204" pitchFamily="34" charset="0"/>
              <a:cs typeface="Arial" panose="020B0604020202020204" pitchFamily="34" charset="0"/>
              <a:sym typeface="Arial" panose="020B0604020202020204" pitchFamily="34" charset="0"/>
            </a:endParaRPr>
          </a:p>
        </p:txBody>
      </p:sp>
      <p:sp>
        <p:nvSpPr>
          <p:cNvPr id="4" name="Tijdelijke aanduiding voor dianummer 2">
            <a:extLst>
              <a:ext uri="{FF2B5EF4-FFF2-40B4-BE49-F238E27FC236}">
                <a16:creationId xmlns:a16="http://schemas.microsoft.com/office/drawing/2014/main" id="{5739F649-75EE-23B7-7DC2-9539AC194090}"/>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latin typeface="Arial" panose="020B0604020202020204" pitchFamily="34" charset="0"/>
                <a:cs typeface="Arial" panose="020B0604020202020204" pitchFamily="34" charset="0"/>
              </a:rPr>
              <a:pPr/>
              <a:t>9</a:t>
            </a:fld>
            <a:endParaRPr lang="nl-NL" altLang="nl-NL" sz="11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17839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NEWSLIDENUMBER" val="False"/>
  <p:tag name="PREVIOUSNAME" val="C:\Users\kaver\Desktop\WIP\squarewise template for doetank.pptx"/>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quarewise">
  <a:themeElements>
    <a:clrScheme name="DoeTank">
      <a:dk1>
        <a:srgbClr val="E56244"/>
      </a:dk1>
      <a:lt1>
        <a:srgbClr val="FFFFFF"/>
      </a:lt1>
      <a:dk2>
        <a:srgbClr val="00435C"/>
      </a:dk2>
      <a:lt2>
        <a:srgbClr val="D4EFF0"/>
      </a:lt2>
      <a:accent1>
        <a:srgbClr val="E56244"/>
      </a:accent1>
      <a:accent2>
        <a:srgbClr val="B5E3E5"/>
      </a:accent2>
      <a:accent3>
        <a:srgbClr val="F5E0DB"/>
      </a:accent3>
      <a:accent4>
        <a:srgbClr val="D4EFF0"/>
      </a:accent4>
      <a:accent5>
        <a:srgbClr val="FFBF55"/>
      </a:accent5>
      <a:accent6>
        <a:srgbClr val="DDF0C3"/>
      </a:accent6>
      <a:hlink>
        <a:srgbClr val="030303"/>
      </a:hlink>
      <a:folHlink>
        <a:srgbClr val="FFBF55"/>
      </a:folHlink>
    </a:clrScheme>
    <a:fontScheme name="Squarewise 2021">
      <a:majorFont>
        <a:latin typeface="Source Sans Pro SemiBold"/>
        <a:ea typeface="Helvetica Neue"/>
        <a:cs typeface="Helvetica Neue"/>
      </a:majorFont>
      <a:minorFont>
        <a:latin typeface="Source Sans Pro"/>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1BDC3"/>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bodyPr vert="horz" wrap="square" lIns="91440" tIns="45720" rIns="91440" bIns="45720" rtlCol="0">
        <a:normAutofit/>
      </a:bodyPr>
      <a:lstStyle>
        <a:defPPr algn="l">
          <a:lnSpc>
            <a:spcPct val="100000"/>
          </a:lnSpc>
          <a:spcBef>
            <a:spcPts val="0"/>
          </a:spcBef>
          <a:defRPr sz="1200" dirty="0" err="1" smtClean="0"/>
        </a:defPPr>
      </a:lstStyle>
    </a:txDef>
  </a:objectDefaults>
  <a:extraClrSchemeLst/>
  <a:extLst>
    <a:ext uri="{05A4C25C-085E-4340-85A3-A5531E510DB2}">
      <thm15:themeFamily xmlns:thm15="http://schemas.microsoft.com/office/thememl/2012/main" name="DoeTank template" id="{E40C5AD7-B15C-47C4-BE3B-57F502C57D2C}" vid="{918D9D9B-EADF-4A4D-9411-A3A4F7E3211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4FE7D942CEAA48B4A88C4A9215533A" ma:contentTypeVersion="19" ma:contentTypeDescription="Create a new document." ma:contentTypeScope="" ma:versionID="d1c11f820cc1310be840a7bc29258d2c">
  <xsd:schema xmlns:xsd="http://www.w3.org/2001/XMLSchema" xmlns:xs="http://www.w3.org/2001/XMLSchema" xmlns:p="http://schemas.microsoft.com/office/2006/metadata/properties" xmlns:ns2="f46ff75a-2ebb-4af0-8234-2ad33a61d444" xmlns:ns3="4f87f5c5-bcee-4be6-a20f-272dee480f1d" targetNamespace="http://schemas.microsoft.com/office/2006/metadata/properties" ma:root="true" ma:fieldsID="62504107191e4727c9bc981c82be56af" ns2:_="" ns3:_="">
    <xsd:import namespace="f46ff75a-2ebb-4af0-8234-2ad33a61d444"/>
    <xsd:import namespace="4f87f5c5-bcee-4be6-a20f-272dee480f1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6ff75a-2ebb-4af0-8234-2ad33a61d4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b11c618-c500-4016-aacb-f46bc7b8a47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_Flow_SignoffStatus" ma:index="26" nillable="true" ma:displayName="Sign-off status" ma:internalName="_x0024_Resources_x003a_core_x002c_Signoff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87f5c5-bcee-4be6-a20f-272dee480f1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210928e-9e89-483e-84d8-0310cffa8703}" ma:internalName="TaxCatchAll" ma:showField="CatchAllData" ma:web="4f87f5c5-bcee-4be6-a20f-272dee480f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46ff75a-2ebb-4af0-8234-2ad33a61d444">
      <Terms xmlns="http://schemas.microsoft.com/office/infopath/2007/PartnerControls"/>
    </lcf76f155ced4ddcb4097134ff3c332f>
    <TaxCatchAll xmlns="4f87f5c5-bcee-4be6-a20f-272dee480f1d" xsi:nil="true"/>
    <_Flow_SignoffStatus xmlns="f46ff75a-2ebb-4af0-8234-2ad33a61d444" xsi:nil="true"/>
  </documentManagement>
</p:properties>
</file>

<file path=customXml/itemProps1.xml><?xml version="1.0" encoding="utf-8"?>
<ds:datastoreItem xmlns:ds="http://schemas.openxmlformats.org/officeDocument/2006/customXml" ds:itemID="{C1CDE4BF-F3BF-4850-AF90-FA10AEF8977F}">
  <ds:schemaRefs>
    <ds:schemaRef ds:uri="http://schemas.microsoft.com/sharepoint/v3/contenttype/forms"/>
  </ds:schemaRefs>
</ds:datastoreItem>
</file>

<file path=customXml/itemProps2.xml><?xml version="1.0" encoding="utf-8"?>
<ds:datastoreItem xmlns:ds="http://schemas.openxmlformats.org/officeDocument/2006/customXml" ds:itemID="{D4BD01C6-D7F4-42CF-82A7-6B6C1A79E0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46ff75a-2ebb-4af0-8234-2ad33a61d444"/>
    <ds:schemaRef ds:uri="4f87f5c5-bcee-4be6-a20f-272dee480f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B789B7-7639-40D3-AA1D-0C9A26B800D1}">
  <ds:schemaRefs>
    <ds:schemaRef ds:uri="http://www.w3.org/XML/1998/namespace"/>
    <ds:schemaRef ds:uri="4f87f5c5-bcee-4be6-a20f-272dee480f1d"/>
    <ds:schemaRef ds:uri="http://schemas.microsoft.com/office/2006/metadata/properties"/>
    <ds:schemaRef ds:uri="http://purl.org/dc/terms/"/>
    <ds:schemaRef ds:uri="http://schemas.microsoft.com/office/2006/documentManagement/types"/>
    <ds:schemaRef ds:uri="http://purl.org/dc/elements/1.1/"/>
    <ds:schemaRef ds:uri="f46ff75a-2ebb-4af0-8234-2ad33a61d444"/>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DoeTank template</Template>
  <TotalTime>1126</TotalTime>
  <Words>1669</Words>
  <Application>Microsoft Office PowerPoint</Application>
  <PresentationFormat>Breedbeeld</PresentationFormat>
  <Paragraphs>231</Paragraphs>
  <Slides>27</Slides>
  <Notes>22</Notes>
  <HiddenSlides>0</HiddenSlides>
  <MMClips>0</MMClips>
  <ScaleCrop>false</ScaleCrop>
  <HeadingPairs>
    <vt:vector size="4" baseType="variant">
      <vt:variant>
        <vt:lpstr>Thema</vt:lpstr>
      </vt:variant>
      <vt:variant>
        <vt:i4>1</vt:i4>
      </vt:variant>
      <vt:variant>
        <vt:lpstr>Diatitels</vt:lpstr>
      </vt:variant>
      <vt:variant>
        <vt:i4>27</vt:i4>
      </vt:variant>
    </vt:vector>
  </HeadingPairs>
  <TitlesOfParts>
    <vt:vector size="28" baseType="lpstr">
      <vt:lpstr>Squarewise</vt:lpstr>
      <vt:lpstr>PowerPoint-presentatie</vt:lpstr>
      <vt:lpstr>Inhoud</vt:lpstr>
      <vt:lpstr>Introductie</vt:lpstr>
      <vt:lpstr>PowerPoint-presentatie</vt:lpstr>
      <vt:lpstr>Ondersteuningsstructuur als brug</vt:lpstr>
      <vt:lpstr>PowerPoint-presentatie</vt:lpstr>
      <vt:lpstr>PowerPoint-presentatie</vt:lpstr>
      <vt:lpstr>PowerPoint-presentatie</vt:lpstr>
      <vt:lpstr>PowerPoint-presentatie</vt:lpstr>
      <vt:lpstr>In gesprek over je brug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Vervolg na werksessie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Trainingstraject ondersteuning particuliere woningeigenaren</dc:title>
  <dc:creator>Anne Hofstra</dc:creator>
  <cp:lastModifiedBy>Anne Hofstra</cp:lastModifiedBy>
  <cp:revision>170</cp:revision>
  <dcterms:created xsi:type="dcterms:W3CDTF">2024-01-22T15:00:36Z</dcterms:created>
  <dcterms:modified xsi:type="dcterms:W3CDTF">2025-02-20T17:19:31Z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0x0101005D4FE7D942CEAA48B4A88C4A9215533A</vt:lpwstr>
  </property>
  <property fmtid="{D5CDD505-2E9C-101B-9397-08002B2CF9AE}" pid="3" name="MediaServiceImageTags">
    <vt:lpwstr/>
  </property>
</Properties>
</file>